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3" r:id="rId1"/>
  </p:sldMasterIdLst>
  <p:notesMasterIdLst>
    <p:notesMasterId r:id="rId13"/>
  </p:notesMasterIdLst>
  <p:sldIdLst>
    <p:sldId id="256" r:id="rId2"/>
    <p:sldId id="259" r:id="rId3"/>
    <p:sldId id="264" r:id="rId4"/>
    <p:sldId id="263" r:id="rId5"/>
    <p:sldId id="265" r:id="rId6"/>
    <p:sldId id="274" r:id="rId7"/>
    <p:sldId id="312" r:id="rId8"/>
    <p:sldId id="262" r:id="rId9"/>
    <p:sldId id="313" r:id="rId10"/>
    <p:sldId id="314" r:id="rId11"/>
    <p:sldId id="290" r:id="rId12"/>
  </p:sldIdLst>
  <p:sldSz cx="9144000" cy="5143500" type="screen16x9"/>
  <p:notesSz cx="6858000" cy="9144000"/>
  <p:embeddedFontLst>
    <p:embeddedFont>
      <p:font typeface="Assistant Medium" panose="020B0604020202020204" charset="-79"/>
      <p:regular r:id="rId14"/>
      <p:bold r:id="rId15"/>
    </p:embeddedFont>
    <p:embeddedFont>
      <p:font typeface="El Messiri" panose="020B0604020202020204" charset="-78"/>
      <p:regular r:id="rId16"/>
      <p:bold r:id="rId17"/>
    </p:embeddedFont>
    <p:embeddedFont>
      <p:font typeface="Assistant" panose="020B0604020202020204" charset="-79"/>
      <p:regular r:id="rId18"/>
      <p:bold r:id="rId19"/>
    </p:embeddedFont>
    <p:embeddedFont>
      <p:font typeface="Bebas Neue" panose="020B0604020202020204" charset="0"/>
      <p:regular r:id="rId2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56D7273-514A-4690-9FDD-120FBD8A62F0}">
  <a:tblStyle styleId="{556D7273-514A-4690-9FDD-120FBD8A62F0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70" d="100"/>
          <a:sy n="70" d="100"/>
        </p:scale>
        <p:origin x="1786" y="69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g4dfce81f19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6" name="Google Shape;326;g4dfce81f19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g54dda1946d_6_2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5" name="Google Shape;365;g54dda1946d_6_2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g14b17d0d9b4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5" name="Google Shape;405;g14b17d0d9b4_0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g14b17d0d9b4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7" name="Google Shape;397;g14b17d0d9b4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/>
              <a:t>https://youtu.be/RVMo-RiBeHI?si=AP0GhfeKNaRs-dNM</a:t>
            </a:r>
            <a:endParaRPr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g14b17d0d9b4_0_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2" name="Google Shape;422;g14b17d0d9b4_0_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g14b17d0d9b4_0_1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4" name="Google Shape;624;g14b17d0d9b4_0_1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 smtClean="0"/>
              <a:t>https://www.nytimes.com/games/wordle/index.html</a:t>
            </a:r>
            <a:endParaRPr b="1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g14b17d0d9b4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7" name="Google Shape;397;g14b17d0d9b4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 smtClean="0"/>
              <a:t>https://youtu.be/RVMo-RiBeHI?si=AP0GhfeKNaRs-dNM</a:t>
            </a:r>
            <a:endParaRPr b="1" dirty="0"/>
          </a:p>
        </p:txBody>
      </p:sp>
    </p:spTree>
    <p:extLst>
      <p:ext uri="{BB962C8B-B14F-4D97-AF65-F5344CB8AC3E}">
        <p14:creationId xmlns:p14="http://schemas.microsoft.com/office/powerpoint/2010/main" val="37851778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g14072739ea5_1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0" name="Google Shape;390;g14072739ea5_1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6" name="Google Shape;1006;g14b17d0d9b4_0_3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7" name="Google Shape;1007;g14b17d0d9b4_0_3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s://bit.ly/3A1uf1Q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bit.ly/2TtBDfr" TargetMode="Externa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 flipH="1">
            <a:off x="-1273302" y="-953850"/>
            <a:ext cx="5051901" cy="4379026"/>
          </a:xfrm>
          <a:custGeom>
            <a:avLst/>
            <a:gdLst/>
            <a:ahLst/>
            <a:cxnLst/>
            <a:rect l="l" t="t" r="r" b="b"/>
            <a:pathLst>
              <a:path w="100261" h="86907" fill="none" extrusionOk="0">
                <a:moveTo>
                  <a:pt x="49864" y="38513"/>
                </a:moveTo>
                <a:cubicBezTo>
                  <a:pt x="99692" y="26146"/>
                  <a:pt x="100260" y="1"/>
                  <a:pt x="72865" y="20673"/>
                </a:cubicBezTo>
                <a:cubicBezTo>
                  <a:pt x="54621" y="34445"/>
                  <a:pt x="73745" y="59001"/>
                  <a:pt x="59050" y="67669"/>
                </a:cubicBezTo>
                <a:cubicBezTo>
                  <a:pt x="26445" y="86907"/>
                  <a:pt x="1" y="72496"/>
                  <a:pt x="9315" y="57482"/>
                </a:cubicBezTo>
                <a:cubicBezTo>
                  <a:pt x="10557" y="55480"/>
                  <a:pt x="12261" y="53804"/>
                  <a:pt x="14248" y="52534"/>
                </a:cubicBezTo>
                <a:cubicBezTo>
                  <a:pt x="18565" y="49765"/>
                  <a:pt x="29902" y="43461"/>
                  <a:pt x="49864" y="38513"/>
                </a:cubicBezTo>
                <a:close/>
              </a:path>
            </a:pathLst>
          </a:custGeom>
          <a:noFill/>
          <a:ln w="19050" cap="flat" cmpd="sng">
            <a:solidFill>
              <a:schemeClr val="lt2"/>
            </a:solidFill>
            <a:prstDash val="solid"/>
            <a:miter lim="7099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 rot="3599956">
            <a:off x="7208212" y="-648641"/>
            <a:ext cx="3157106" cy="2157503"/>
          </a:xfrm>
          <a:custGeom>
            <a:avLst/>
            <a:gdLst/>
            <a:ahLst/>
            <a:cxnLst/>
            <a:rect l="l" t="t" r="r" b="b"/>
            <a:pathLst>
              <a:path w="126287" h="86302" extrusionOk="0">
                <a:moveTo>
                  <a:pt x="105274" y="0"/>
                </a:moveTo>
                <a:cubicBezTo>
                  <a:pt x="92202" y="0"/>
                  <a:pt x="71449" y="7463"/>
                  <a:pt x="44504" y="23603"/>
                </a:cubicBezTo>
                <a:cubicBezTo>
                  <a:pt x="1" y="50254"/>
                  <a:pt x="10732" y="86302"/>
                  <a:pt x="35818" y="86302"/>
                </a:cubicBezTo>
                <a:cubicBezTo>
                  <a:pt x="45686" y="86302"/>
                  <a:pt x="57776" y="80723"/>
                  <a:pt x="69599" y="66800"/>
                </a:cubicBezTo>
                <a:cubicBezTo>
                  <a:pt x="83094" y="50898"/>
                  <a:pt x="101630" y="57990"/>
                  <a:pt x="114003" y="35238"/>
                </a:cubicBezTo>
                <a:cubicBezTo>
                  <a:pt x="126287" y="12638"/>
                  <a:pt x="122284" y="0"/>
                  <a:pt x="105274" y="0"/>
                </a:cubicBezTo>
                <a:close/>
              </a:path>
            </a:pathLst>
          </a:custGeom>
          <a:solidFill>
            <a:srgbClr val="00B3C9">
              <a:alpha val="63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 rot="-7417664">
            <a:off x="-672910" y="4205202"/>
            <a:ext cx="2495321" cy="1705252"/>
          </a:xfrm>
          <a:custGeom>
            <a:avLst/>
            <a:gdLst/>
            <a:ahLst/>
            <a:cxnLst/>
            <a:rect l="l" t="t" r="r" b="b"/>
            <a:pathLst>
              <a:path w="126287" h="86302" extrusionOk="0">
                <a:moveTo>
                  <a:pt x="105274" y="0"/>
                </a:moveTo>
                <a:cubicBezTo>
                  <a:pt x="92202" y="0"/>
                  <a:pt x="71449" y="7463"/>
                  <a:pt x="44504" y="23603"/>
                </a:cubicBezTo>
                <a:cubicBezTo>
                  <a:pt x="1" y="50254"/>
                  <a:pt x="10732" y="86302"/>
                  <a:pt x="35818" y="86302"/>
                </a:cubicBezTo>
                <a:cubicBezTo>
                  <a:pt x="45686" y="86302"/>
                  <a:pt x="57776" y="80723"/>
                  <a:pt x="69599" y="66800"/>
                </a:cubicBezTo>
                <a:cubicBezTo>
                  <a:pt x="83094" y="50898"/>
                  <a:pt x="101630" y="57990"/>
                  <a:pt x="114003" y="35238"/>
                </a:cubicBezTo>
                <a:cubicBezTo>
                  <a:pt x="126287" y="12638"/>
                  <a:pt x="122284" y="0"/>
                  <a:pt x="105274" y="0"/>
                </a:cubicBezTo>
                <a:close/>
              </a:path>
            </a:pathLst>
          </a:custGeom>
          <a:solidFill>
            <a:srgbClr val="00B3C9">
              <a:alpha val="63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 rot="-5768382">
            <a:off x="7616202" y="3578159"/>
            <a:ext cx="2133346" cy="2669600"/>
          </a:xfrm>
          <a:custGeom>
            <a:avLst/>
            <a:gdLst/>
            <a:ahLst/>
            <a:cxnLst/>
            <a:rect l="l" t="t" r="r" b="b"/>
            <a:pathLst>
              <a:path w="54848" h="68635" fill="none" extrusionOk="0">
                <a:moveTo>
                  <a:pt x="46812" y="53457"/>
                </a:moveTo>
                <a:cubicBezTo>
                  <a:pt x="37491" y="68634"/>
                  <a:pt x="15292" y="56048"/>
                  <a:pt x="18430" y="43624"/>
                </a:cubicBezTo>
                <a:cubicBezTo>
                  <a:pt x="21575" y="31201"/>
                  <a:pt x="7703" y="30023"/>
                  <a:pt x="3856" y="23570"/>
                </a:cubicBezTo>
                <a:cubicBezTo>
                  <a:pt x="1" y="17117"/>
                  <a:pt x="12594" y="1"/>
                  <a:pt x="26764" y="11508"/>
                </a:cubicBezTo>
                <a:cubicBezTo>
                  <a:pt x="40934" y="23016"/>
                  <a:pt x="39691" y="33821"/>
                  <a:pt x="33444" y="39748"/>
                </a:cubicBezTo>
                <a:cubicBezTo>
                  <a:pt x="27197" y="45662"/>
                  <a:pt x="23697" y="38563"/>
                  <a:pt x="29462" y="34076"/>
                </a:cubicBezTo>
                <a:cubicBezTo>
                  <a:pt x="37015" y="28212"/>
                  <a:pt x="54848" y="40359"/>
                  <a:pt x="46812" y="53457"/>
                </a:cubicBezTo>
                <a:close/>
              </a:path>
            </a:pathLst>
          </a:custGeom>
          <a:noFill/>
          <a:ln w="19050" cap="flat" cmpd="sng">
            <a:solidFill>
              <a:schemeClr val="lt2"/>
            </a:solidFill>
            <a:prstDash val="solid"/>
            <a:miter lim="7099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 rot="-1339392">
            <a:off x="5591668" y="-2091938"/>
            <a:ext cx="3888380" cy="2657241"/>
          </a:xfrm>
          <a:custGeom>
            <a:avLst/>
            <a:gdLst/>
            <a:ahLst/>
            <a:cxnLst/>
            <a:rect l="l" t="t" r="r" b="b"/>
            <a:pathLst>
              <a:path w="126287" h="86302" extrusionOk="0">
                <a:moveTo>
                  <a:pt x="105274" y="0"/>
                </a:moveTo>
                <a:cubicBezTo>
                  <a:pt x="92202" y="0"/>
                  <a:pt x="71449" y="7463"/>
                  <a:pt x="44504" y="23603"/>
                </a:cubicBezTo>
                <a:cubicBezTo>
                  <a:pt x="1" y="50254"/>
                  <a:pt x="10732" y="86302"/>
                  <a:pt x="35818" y="86302"/>
                </a:cubicBezTo>
                <a:cubicBezTo>
                  <a:pt x="45686" y="86302"/>
                  <a:pt x="57776" y="80723"/>
                  <a:pt x="69599" y="66800"/>
                </a:cubicBezTo>
                <a:cubicBezTo>
                  <a:pt x="83094" y="50898"/>
                  <a:pt x="101630" y="57990"/>
                  <a:pt x="114003" y="35238"/>
                </a:cubicBezTo>
                <a:cubicBezTo>
                  <a:pt x="126287" y="12638"/>
                  <a:pt x="122284" y="0"/>
                  <a:pt x="105274" y="0"/>
                </a:cubicBezTo>
                <a:close/>
              </a:path>
            </a:pathLst>
          </a:custGeom>
          <a:noFill/>
          <a:ln w="1905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ctrTitle"/>
          </p:nvPr>
        </p:nvSpPr>
        <p:spPr>
          <a:xfrm>
            <a:off x="3424675" y="1478725"/>
            <a:ext cx="5006100" cy="1610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96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subTitle" idx="1"/>
          </p:nvPr>
        </p:nvSpPr>
        <p:spPr>
          <a:xfrm>
            <a:off x="3424675" y="3002550"/>
            <a:ext cx="5006100" cy="47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6" name="Google Shape;16;p2"/>
          <p:cNvSpPr>
            <a:spLocks noGrp="1"/>
          </p:cNvSpPr>
          <p:nvPr>
            <p:ph type="pic" idx="2"/>
          </p:nvPr>
        </p:nvSpPr>
        <p:spPr>
          <a:xfrm rot="-173873">
            <a:off x="714131" y="594644"/>
            <a:ext cx="2492287" cy="3954236"/>
          </a:xfrm>
          <a:prstGeom prst="ellipse">
            <a:avLst/>
          </a:prstGeom>
          <a:noFill/>
          <a:ln w="2857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9"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32"/>
          <p:cNvSpPr/>
          <p:nvPr/>
        </p:nvSpPr>
        <p:spPr>
          <a:xfrm rot="-3599829" flipH="1">
            <a:off x="-721907" y="-772205"/>
            <a:ext cx="2870257" cy="1961476"/>
          </a:xfrm>
          <a:custGeom>
            <a:avLst/>
            <a:gdLst/>
            <a:ahLst/>
            <a:cxnLst/>
            <a:rect l="l" t="t" r="r" b="b"/>
            <a:pathLst>
              <a:path w="126287" h="86302" extrusionOk="0">
                <a:moveTo>
                  <a:pt x="105274" y="0"/>
                </a:moveTo>
                <a:cubicBezTo>
                  <a:pt x="92202" y="0"/>
                  <a:pt x="71449" y="7463"/>
                  <a:pt x="44504" y="23603"/>
                </a:cubicBezTo>
                <a:cubicBezTo>
                  <a:pt x="1" y="50254"/>
                  <a:pt x="10732" y="86302"/>
                  <a:pt x="35818" y="86302"/>
                </a:cubicBezTo>
                <a:cubicBezTo>
                  <a:pt x="45686" y="86302"/>
                  <a:pt x="57776" y="80723"/>
                  <a:pt x="69599" y="66800"/>
                </a:cubicBezTo>
                <a:cubicBezTo>
                  <a:pt x="83094" y="50898"/>
                  <a:pt x="101630" y="57990"/>
                  <a:pt x="114003" y="35238"/>
                </a:cubicBezTo>
                <a:cubicBezTo>
                  <a:pt x="126287" y="12638"/>
                  <a:pt x="122284" y="0"/>
                  <a:pt x="105274" y="0"/>
                </a:cubicBezTo>
                <a:close/>
              </a:path>
            </a:pathLst>
          </a:custGeom>
          <a:solidFill>
            <a:srgbClr val="00B3C9">
              <a:alpha val="63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1" name="Google Shape;301;p32"/>
          <p:cNvSpPr/>
          <p:nvPr/>
        </p:nvSpPr>
        <p:spPr>
          <a:xfrm rot="7417666" flipH="1">
            <a:off x="7126862" y="3772235"/>
            <a:ext cx="2979902" cy="2036405"/>
          </a:xfrm>
          <a:custGeom>
            <a:avLst/>
            <a:gdLst/>
            <a:ahLst/>
            <a:cxnLst/>
            <a:rect l="l" t="t" r="r" b="b"/>
            <a:pathLst>
              <a:path w="126287" h="86302" extrusionOk="0">
                <a:moveTo>
                  <a:pt x="105274" y="0"/>
                </a:moveTo>
                <a:cubicBezTo>
                  <a:pt x="92202" y="0"/>
                  <a:pt x="71449" y="7463"/>
                  <a:pt x="44504" y="23603"/>
                </a:cubicBezTo>
                <a:cubicBezTo>
                  <a:pt x="1" y="50254"/>
                  <a:pt x="10732" y="86302"/>
                  <a:pt x="35818" y="86302"/>
                </a:cubicBezTo>
                <a:cubicBezTo>
                  <a:pt x="45686" y="86302"/>
                  <a:pt x="57776" y="80723"/>
                  <a:pt x="69599" y="66800"/>
                </a:cubicBezTo>
                <a:cubicBezTo>
                  <a:pt x="83094" y="50898"/>
                  <a:pt x="101630" y="57990"/>
                  <a:pt x="114003" y="35238"/>
                </a:cubicBezTo>
                <a:cubicBezTo>
                  <a:pt x="126287" y="12638"/>
                  <a:pt x="122284" y="0"/>
                  <a:pt x="105274" y="0"/>
                </a:cubicBezTo>
                <a:close/>
              </a:path>
            </a:pathLst>
          </a:custGeom>
          <a:solidFill>
            <a:srgbClr val="00B3C9">
              <a:alpha val="63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2" name="Google Shape;302;p32"/>
          <p:cNvSpPr/>
          <p:nvPr/>
        </p:nvSpPr>
        <p:spPr>
          <a:xfrm rot="-2211857">
            <a:off x="7450011" y="-1181714"/>
            <a:ext cx="1961529" cy="2454594"/>
          </a:xfrm>
          <a:custGeom>
            <a:avLst/>
            <a:gdLst/>
            <a:ahLst/>
            <a:cxnLst/>
            <a:rect l="l" t="t" r="r" b="b"/>
            <a:pathLst>
              <a:path w="54848" h="68635" fill="none" extrusionOk="0">
                <a:moveTo>
                  <a:pt x="46812" y="53457"/>
                </a:moveTo>
                <a:cubicBezTo>
                  <a:pt x="37491" y="68634"/>
                  <a:pt x="15292" y="56048"/>
                  <a:pt x="18430" y="43624"/>
                </a:cubicBezTo>
                <a:cubicBezTo>
                  <a:pt x="21575" y="31201"/>
                  <a:pt x="7703" y="30023"/>
                  <a:pt x="3856" y="23570"/>
                </a:cubicBezTo>
                <a:cubicBezTo>
                  <a:pt x="1" y="17117"/>
                  <a:pt x="12594" y="1"/>
                  <a:pt x="26764" y="11508"/>
                </a:cubicBezTo>
                <a:cubicBezTo>
                  <a:pt x="40934" y="23016"/>
                  <a:pt x="39691" y="33821"/>
                  <a:pt x="33444" y="39748"/>
                </a:cubicBezTo>
                <a:cubicBezTo>
                  <a:pt x="27197" y="45662"/>
                  <a:pt x="23697" y="38563"/>
                  <a:pt x="29462" y="34076"/>
                </a:cubicBezTo>
                <a:cubicBezTo>
                  <a:pt x="37015" y="28212"/>
                  <a:pt x="54848" y="40359"/>
                  <a:pt x="46812" y="53457"/>
                </a:cubicBezTo>
                <a:close/>
              </a:path>
            </a:pathLst>
          </a:custGeom>
          <a:noFill/>
          <a:ln w="19050" cap="flat" cmpd="sng">
            <a:solidFill>
              <a:schemeClr val="lt2"/>
            </a:solidFill>
            <a:prstDash val="solid"/>
            <a:miter lim="7099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3" name="Google Shape;303;p32"/>
          <p:cNvSpPr/>
          <p:nvPr/>
        </p:nvSpPr>
        <p:spPr>
          <a:xfrm rot="4971928" flipH="1">
            <a:off x="6838829" y="1791007"/>
            <a:ext cx="3555968" cy="3082340"/>
          </a:xfrm>
          <a:custGeom>
            <a:avLst/>
            <a:gdLst/>
            <a:ahLst/>
            <a:cxnLst/>
            <a:rect l="l" t="t" r="r" b="b"/>
            <a:pathLst>
              <a:path w="100261" h="86907" fill="none" extrusionOk="0">
                <a:moveTo>
                  <a:pt x="49864" y="38513"/>
                </a:moveTo>
                <a:cubicBezTo>
                  <a:pt x="99692" y="26146"/>
                  <a:pt x="100260" y="1"/>
                  <a:pt x="72865" y="20673"/>
                </a:cubicBezTo>
                <a:cubicBezTo>
                  <a:pt x="54621" y="34445"/>
                  <a:pt x="73745" y="59001"/>
                  <a:pt x="59050" y="67669"/>
                </a:cubicBezTo>
                <a:cubicBezTo>
                  <a:pt x="26445" y="86907"/>
                  <a:pt x="1" y="72496"/>
                  <a:pt x="9315" y="57482"/>
                </a:cubicBezTo>
                <a:cubicBezTo>
                  <a:pt x="10557" y="55480"/>
                  <a:pt x="12261" y="53804"/>
                  <a:pt x="14248" y="52534"/>
                </a:cubicBezTo>
                <a:cubicBezTo>
                  <a:pt x="18565" y="49765"/>
                  <a:pt x="29902" y="43461"/>
                  <a:pt x="49864" y="38513"/>
                </a:cubicBezTo>
                <a:close/>
              </a:path>
            </a:pathLst>
          </a:custGeom>
          <a:noFill/>
          <a:ln w="19050" cap="flat" cmpd="sng">
            <a:solidFill>
              <a:schemeClr val="lt2"/>
            </a:solidFill>
            <a:prstDash val="solid"/>
            <a:miter lim="7099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4" name="Google Shape;304;p32"/>
          <p:cNvSpPr/>
          <p:nvPr/>
        </p:nvSpPr>
        <p:spPr>
          <a:xfrm rot="-2211857">
            <a:off x="-907589" y="3563136"/>
            <a:ext cx="1961529" cy="2454594"/>
          </a:xfrm>
          <a:custGeom>
            <a:avLst/>
            <a:gdLst/>
            <a:ahLst/>
            <a:cxnLst/>
            <a:rect l="l" t="t" r="r" b="b"/>
            <a:pathLst>
              <a:path w="54848" h="68635" fill="none" extrusionOk="0">
                <a:moveTo>
                  <a:pt x="46812" y="53457"/>
                </a:moveTo>
                <a:cubicBezTo>
                  <a:pt x="37491" y="68634"/>
                  <a:pt x="15292" y="56048"/>
                  <a:pt x="18430" y="43624"/>
                </a:cubicBezTo>
                <a:cubicBezTo>
                  <a:pt x="21575" y="31201"/>
                  <a:pt x="7703" y="30023"/>
                  <a:pt x="3856" y="23570"/>
                </a:cubicBezTo>
                <a:cubicBezTo>
                  <a:pt x="1" y="17117"/>
                  <a:pt x="12594" y="1"/>
                  <a:pt x="26764" y="11508"/>
                </a:cubicBezTo>
                <a:cubicBezTo>
                  <a:pt x="40934" y="23016"/>
                  <a:pt x="39691" y="33821"/>
                  <a:pt x="33444" y="39748"/>
                </a:cubicBezTo>
                <a:cubicBezTo>
                  <a:pt x="27197" y="45662"/>
                  <a:pt x="23697" y="38563"/>
                  <a:pt x="29462" y="34076"/>
                </a:cubicBezTo>
                <a:cubicBezTo>
                  <a:pt x="37015" y="28212"/>
                  <a:pt x="54848" y="40359"/>
                  <a:pt x="46812" y="53457"/>
                </a:cubicBezTo>
                <a:close/>
              </a:path>
            </a:pathLst>
          </a:custGeom>
          <a:noFill/>
          <a:ln w="19050" cap="flat" cmpd="sng">
            <a:solidFill>
              <a:schemeClr val="lt2"/>
            </a:solidFill>
            <a:prstDash val="solid"/>
            <a:miter lim="7099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5" name="Google Shape;305;p32"/>
          <p:cNvSpPr/>
          <p:nvPr/>
        </p:nvSpPr>
        <p:spPr>
          <a:xfrm rot="-6102262" flipH="1">
            <a:off x="-1390777" y="283489"/>
            <a:ext cx="3556003" cy="3082371"/>
          </a:xfrm>
          <a:custGeom>
            <a:avLst/>
            <a:gdLst/>
            <a:ahLst/>
            <a:cxnLst/>
            <a:rect l="l" t="t" r="r" b="b"/>
            <a:pathLst>
              <a:path w="100261" h="86907" fill="none" extrusionOk="0">
                <a:moveTo>
                  <a:pt x="49864" y="38513"/>
                </a:moveTo>
                <a:cubicBezTo>
                  <a:pt x="99692" y="26146"/>
                  <a:pt x="100260" y="1"/>
                  <a:pt x="72865" y="20673"/>
                </a:cubicBezTo>
                <a:cubicBezTo>
                  <a:pt x="54621" y="34445"/>
                  <a:pt x="73745" y="59001"/>
                  <a:pt x="59050" y="67669"/>
                </a:cubicBezTo>
                <a:cubicBezTo>
                  <a:pt x="26445" y="86907"/>
                  <a:pt x="1" y="72496"/>
                  <a:pt x="9315" y="57482"/>
                </a:cubicBezTo>
                <a:cubicBezTo>
                  <a:pt x="10557" y="55480"/>
                  <a:pt x="12261" y="53804"/>
                  <a:pt x="14248" y="52534"/>
                </a:cubicBezTo>
                <a:cubicBezTo>
                  <a:pt x="18565" y="49765"/>
                  <a:pt x="29902" y="43461"/>
                  <a:pt x="49864" y="38513"/>
                </a:cubicBezTo>
                <a:close/>
              </a:path>
            </a:pathLst>
          </a:custGeom>
          <a:noFill/>
          <a:ln w="19050" cap="flat" cmpd="sng">
            <a:solidFill>
              <a:schemeClr val="lt2"/>
            </a:solidFill>
            <a:prstDash val="solid"/>
            <a:miter lim="7099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9_1"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33"/>
          <p:cNvSpPr/>
          <p:nvPr/>
        </p:nvSpPr>
        <p:spPr>
          <a:xfrm rot="812256">
            <a:off x="-873889" y="-1043349"/>
            <a:ext cx="4117702" cy="2813955"/>
          </a:xfrm>
          <a:custGeom>
            <a:avLst/>
            <a:gdLst/>
            <a:ahLst/>
            <a:cxnLst/>
            <a:rect l="l" t="t" r="r" b="b"/>
            <a:pathLst>
              <a:path w="126287" h="86302" extrusionOk="0">
                <a:moveTo>
                  <a:pt x="105274" y="0"/>
                </a:moveTo>
                <a:cubicBezTo>
                  <a:pt x="92202" y="0"/>
                  <a:pt x="71449" y="7463"/>
                  <a:pt x="44504" y="23603"/>
                </a:cubicBezTo>
                <a:cubicBezTo>
                  <a:pt x="1" y="50254"/>
                  <a:pt x="10732" y="86302"/>
                  <a:pt x="35818" y="86302"/>
                </a:cubicBezTo>
                <a:cubicBezTo>
                  <a:pt x="45686" y="86302"/>
                  <a:pt x="57776" y="80723"/>
                  <a:pt x="69599" y="66800"/>
                </a:cubicBezTo>
                <a:cubicBezTo>
                  <a:pt x="83094" y="50898"/>
                  <a:pt x="101630" y="57990"/>
                  <a:pt x="114003" y="35238"/>
                </a:cubicBezTo>
                <a:cubicBezTo>
                  <a:pt x="126287" y="12638"/>
                  <a:pt x="122284" y="0"/>
                  <a:pt x="105274" y="0"/>
                </a:cubicBezTo>
                <a:close/>
              </a:path>
            </a:pathLst>
          </a:custGeom>
          <a:solidFill>
            <a:srgbClr val="00B3C9">
              <a:alpha val="63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8" name="Google Shape;308;p33"/>
          <p:cNvSpPr/>
          <p:nvPr/>
        </p:nvSpPr>
        <p:spPr>
          <a:xfrm>
            <a:off x="-1114551" y="2471167"/>
            <a:ext cx="3050372" cy="3817136"/>
          </a:xfrm>
          <a:custGeom>
            <a:avLst/>
            <a:gdLst/>
            <a:ahLst/>
            <a:cxnLst/>
            <a:rect l="l" t="t" r="r" b="b"/>
            <a:pathLst>
              <a:path w="54848" h="68635" fill="none" extrusionOk="0">
                <a:moveTo>
                  <a:pt x="46812" y="53457"/>
                </a:moveTo>
                <a:cubicBezTo>
                  <a:pt x="37491" y="68634"/>
                  <a:pt x="15292" y="56048"/>
                  <a:pt x="18430" y="43624"/>
                </a:cubicBezTo>
                <a:cubicBezTo>
                  <a:pt x="21575" y="31201"/>
                  <a:pt x="7703" y="30023"/>
                  <a:pt x="3856" y="23570"/>
                </a:cubicBezTo>
                <a:cubicBezTo>
                  <a:pt x="1" y="17117"/>
                  <a:pt x="12594" y="1"/>
                  <a:pt x="26764" y="11508"/>
                </a:cubicBezTo>
                <a:cubicBezTo>
                  <a:pt x="40934" y="23016"/>
                  <a:pt x="39691" y="33821"/>
                  <a:pt x="33444" y="39748"/>
                </a:cubicBezTo>
                <a:cubicBezTo>
                  <a:pt x="27197" y="45662"/>
                  <a:pt x="23697" y="38563"/>
                  <a:pt x="29462" y="34076"/>
                </a:cubicBezTo>
                <a:cubicBezTo>
                  <a:pt x="37015" y="28212"/>
                  <a:pt x="54848" y="40359"/>
                  <a:pt x="46812" y="53457"/>
                </a:cubicBezTo>
                <a:close/>
              </a:path>
            </a:pathLst>
          </a:custGeom>
          <a:noFill/>
          <a:ln w="19050" cap="flat" cmpd="sng">
            <a:solidFill>
              <a:schemeClr val="lt2"/>
            </a:solidFill>
            <a:prstDash val="solid"/>
            <a:miter lim="7099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9" name="Google Shape;309;p33"/>
          <p:cNvSpPr/>
          <p:nvPr/>
        </p:nvSpPr>
        <p:spPr>
          <a:xfrm rot="1407144">
            <a:off x="7314720" y="2812379"/>
            <a:ext cx="2680496" cy="3278765"/>
          </a:xfrm>
          <a:custGeom>
            <a:avLst/>
            <a:gdLst/>
            <a:ahLst/>
            <a:cxnLst/>
            <a:rect l="l" t="t" r="r" b="b"/>
            <a:pathLst>
              <a:path w="95442" h="79664" extrusionOk="0">
                <a:moveTo>
                  <a:pt x="42573" y="1"/>
                </a:moveTo>
                <a:cubicBezTo>
                  <a:pt x="38147" y="1"/>
                  <a:pt x="33738" y="683"/>
                  <a:pt x="29576" y="2187"/>
                </a:cubicBezTo>
                <a:cubicBezTo>
                  <a:pt x="26444" y="3318"/>
                  <a:pt x="23694" y="4866"/>
                  <a:pt x="21241" y="6711"/>
                </a:cubicBezTo>
                <a:cubicBezTo>
                  <a:pt x="15169" y="11283"/>
                  <a:pt x="10871" y="17736"/>
                  <a:pt x="6930" y="24570"/>
                </a:cubicBezTo>
                <a:cubicBezTo>
                  <a:pt x="3168" y="31131"/>
                  <a:pt x="1" y="38382"/>
                  <a:pt x="203" y="45942"/>
                </a:cubicBezTo>
                <a:cubicBezTo>
                  <a:pt x="501" y="56539"/>
                  <a:pt x="7633" y="66123"/>
                  <a:pt x="16729" y="71576"/>
                </a:cubicBezTo>
                <a:cubicBezTo>
                  <a:pt x="25825" y="77041"/>
                  <a:pt x="36624" y="78934"/>
                  <a:pt x="47221" y="79506"/>
                </a:cubicBezTo>
                <a:cubicBezTo>
                  <a:pt x="49128" y="79605"/>
                  <a:pt x="51045" y="79664"/>
                  <a:pt x="52962" y="79664"/>
                </a:cubicBezTo>
                <a:cubicBezTo>
                  <a:pt x="59542" y="79664"/>
                  <a:pt x="66126" y="78971"/>
                  <a:pt x="72331" y="76851"/>
                </a:cubicBezTo>
                <a:cubicBezTo>
                  <a:pt x="80356" y="74124"/>
                  <a:pt x="87750" y="68814"/>
                  <a:pt x="91607" y="61289"/>
                </a:cubicBezTo>
                <a:cubicBezTo>
                  <a:pt x="95120" y="54455"/>
                  <a:pt x="95441" y="46252"/>
                  <a:pt x="93465" y="38822"/>
                </a:cubicBezTo>
                <a:cubicBezTo>
                  <a:pt x="91488" y="31404"/>
                  <a:pt x="87345" y="24689"/>
                  <a:pt x="82344" y="18855"/>
                </a:cubicBezTo>
                <a:cubicBezTo>
                  <a:pt x="74391" y="9533"/>
                  <a:pt x="63878" y="3437"/>
                  <a:pt x="51840" y="960"/>
                </a:cubicBezTo>
                <a:cubicBezTo>
                  <a:pt x="48796" y="337"/>
                  <a:pt x="45680" y="1"/>
                  <a:pt x="42573" y="1"/>
                </a:cubicBezTo>
                <a:close/>
              </a:path>
            </a:pathLst>
          </a:custGeom>
          <a:solidFill>
            <a:srgbClr val="00B3C9">
              <a:alpha val="63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0" name="Google Shape;310;p33"/>
          <p:cNvSpPr/>
          <p:nvPr/>
        </p:nvSpPr>
        <p:spPr>
          <a:xfrm rot="4098670">
            <a:off x="6782405" y="-726840"/>
            <a:ext cx="4117694" cy="2813949"/>
          </a:xfrm>
          <a:custGeom>
            <a:avLst/>
            <a:gdLst/>
            <a:ahLst/>
            <a:cxnLst/>
            <a:rect l="l" t="t" r="r" b="b"/>
            <a:pathLst>
              <a:path w="126287" h="86302" extrusionOk="0">
                <a:moveTo>
                  <a:pt x="105274" y="0"/>
                </a:moveTo>
                <a:cubicBezTo>
                  <a:pt x="92202" y="0"/>
                  <a:pt x="71449" y="7463"/>
                  <a:pt x="44504" y="23603"/>
                </a:cubicBezTo>
                <a:cubicBezTo>
                  <a:pt x="1" y="50254"/>
                  <a:pt x="10732" y="86302"/>
                  <a:pt x="35818" y="86302"/>
                </a:cubicBezTo>
                <a:cubicBezTo>
                  <a:pt x="45686" y="86302"/>
                  <a:pt x="57776" y="80723"/>
                  <a:pt x="69599" y="66800"/>
                </a:cubicBezTo>
                <a:cubicBezTo>
                  <a:pt x="83094" y="50898"/>
                  <a:pt x="101630" y="57990"/>
                  <a:pt x="114003" y="35238"/>
                </a:cubicBezTo>
                <a:cubicBezTo>
                  <a:pt x="126287" y="12638"/>
                  <a:pt x="122284" y="0"/>
                  <a:pt x="105274" y="0"/>
                </a:cubicBezTo>
                <a:close/>
              </a:path>
            </a:pathLst>
          </a:custGeom>
          <a:noFill/>
          <a:ln w="1905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1" name="Google Shape;311;p33"/>
          <p:cNvSpPr/>
          <p:nvPr/>
        </p:nvSpPr>
        <p:spPr>
          <a:xfrm rot="1407144">
            <a:off x="2131645" y="-2415608"/>
            <a:ext cx="2680496" cy="3278765"/>
          </a:xfrm>
          <a:custGeom>
            <a:avLst/>
            <a:gdLst/>
            <a:ahLst/>
            <a:cxnLst/>
            <a:rect l="l" t="t" r="r" b="b"/>
            <a:pathLst>
              <a:path w="95442" h="79664" extrusionOk="0">
                <a:moveTo>
                  <a:pt x="42573" y="1"/>
                </a:moveTo>
                <a:cubicBezTo>
                  <a:pt x="38147" y="1"/>
                  <a:pt x="33738" y="683"/>
                  <a:pt x="29576" y="2187"/>
                </a:cubicBezTo>
                <a:cubicBezTo>
                  <a:pt x="26444" y="3318"/>
                  <a:pt x="23694" y="4866"/>
                  <a:pt x="21241" y="6711"/>
                </a:cubicBezTo>
                <a:cubicBezTo>
                  <a:pt x="15169" y="11283"/>
                  <a:pt x="10871" y="17736"/>
                  <a:pt x="6930" y="24570"/>
                </a:cubicBezTo>
                <a:cubicBezTo>
                  <a:pt x="3168" y="31131"/>
                  <a:pt x="1" y="38382"/>
                  <a:pt x="203" y="45942"/>
                </a:cubicBezTo>
                <a:cubicBezTo>
                  <a:pt x="501" y="56539"/>
                  <a:pt x="7633" y="66123"/>
                  <a:pt x="16729" y="71576"/>
                </a:cubicBezTo>
                <a:cubicBezTo>
                  <a:pt x="25825" y="77041"/>
                  <a:pt x="36624" y="78934"/>
                  <a:pt x="47221" y="79506"/>
                </a:cubicBezTo>
                <a:cubicBezTo>
                  <a:pt x="49128" y="79605"/>
                  <a:pt x="51045" y="79664"/>
                  <a:pt x="52962" y="79664"/>
                </a:cubicBezTo>
                <a:cubicBezTo>
                  <a:pt x="59542" y="79664"/>
                  <a:pt x="66126" y="78971"/>
                  <a:pt x="72331" y="76851"/>
                </a:cubicBezTo>
                <a:cubicBezTo>
                  <a:pt x="80356" y="74124"/>
                  <a:pt x="87750" y="68814"/>
                  <a:pt x="91607" y="61289"/>
                </a:cubicBezTo>
                <a:cubicBezTo>
                  <a:pt x="95120" y="54455"/>
                  <a:pt x="95441" y="46252"/>
                  <a:pt x="93465" y="38822"/>
                </a:cubicBezTo>
                <a:cubicBezTo>
                  <a:pt x="91488" y="31404"/>
                  <a:pt x="87345" y="24689"/>
                  <a:pt x="82344" y="18855"/>
                </a:cubicBezTo>
                <a:cubicBezTo>
                  <a:pt x="74391" y="9533"/>
                  <a:pt x="63878" y="3437"/>
                  <a:pt x="51840" y="960"/>
                </a:cubicBezTo>
                <a:cubicBezTo>
                  <a:pt x="48796" y="337"/>
                  <a:pt x="45680" y="1"/>
                  <a:pt x="42573" y="1"/>
                </a:cubicBezTo>
                <a:close/>
              </a:path>
            </a:pathLst>
          </a:custGeom>
          <a:noFill/>
          <a:ln w="1905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2" name="Google Shape;312;p33"/>
          <p:cNvSpPr/>
          <p:nvPr/>
        </p:nvSpPr>
        <p:spPr>
          <a:xfrm rot="-4878697">
            <a:off x="4940823" y="4105667"/>
            <a:ext cx="2680468" cy="3278758"/>
          </a:xfrm>
          <a:custGeom>
            <a:avLst/>
            <a:gdLst/>
            <a:ahLst/>
            <a:cxnLst/>
            <a:rect l="l" t="t" r="r" b="b"/>
            <a:pathLst>
              <a:path w="95442" h="79664" extrusionOk="0">
                <a:moveTo>
                  <a:pt x="42573" y="1"/>
                </a:moveTo>
                <a:cubicBezTo>
                  <a:pt x="38147" y="1"/>
                  <a:pt x="33738" y="683"/>
                  <a:pt x="29576" y="2187"/>
                </a:cubicBezTo>
                <a:cubicBezTo>
                  <a:pt x="26444" y="3318"/>
                  <a:pt x="23694" y="4866"/>
                  <a:pt x="21241" y="6711"/>
                </a:cubicBezTo>
                <a:cubicBezTo>
                  <a:pt x="15169" y="11283"/>
                  <a:pt x="10871" y="17736"/>
                  <a:pt x="6930" y="24570"/>
                </a:cubicBezTo>
                <a:cubicBezTo>
                  <a:pt x="3168" y="31131"/>
                  <a:pt x="1" y="38382"/>
                  <a:pt x="203" y="45942"/>
                </a:cubicBezTo>
                <a:cubicBezTo>
                  <a:pt x="501" y="56539"/>
                  <a:pt x="7633" y="66123"/>
                  <a:pt x="16729" y="71576"/>
                </a:cubicBezTo>
                <a:cubicBezTo>
                  <a:pt x="25825" y="77041"/>
                  <a:pt x="36624" y="78934"/>
                  <a:pt x="47221" y="79506"/>
                </a:cubicBezTo>
                <a:cubicBezTo>
                  <a:pt x="49128" y="79605"/>
                  <a:pt x="51045" y="79664"/>
                  <a:pt x="52962" y="79664"/>
                </a:cubicBezTo>
                <a:cubicBezTo>
                  <a:pt x="59542" y="79664"/>
                  <a:pt x="66126" y="78971"/>
                  <a:pt x="72331" y="76851"/>
                </a:cubicBezTo>
                <a:cubicBezTo>
                  <a:pt x="80356" y="74124"/>
                  <a:pt x="87750" y="68814"/>
                  <a:pt x="91607" y="61289"/>
                </a:cubicBezTo>
                <a:cubicBezTo>
                  <a:pt x="95120" y="54455"/>
                  <a:pt x="95441" y="46252"/>
                  <a:pt x="93465" y="38822"/>
                </a:cubicBezTo>
                <a:cubicBezTo>
                  <a:pt x="91488" y="31404"/>
                  <a:pt x="87345" y="24689"/>
                  <a:pt x="82344" y="18855"/>
                </a:cubicBezTo>
                <a:cubicBezTo>
                  <a:pt x="74391" y="9533"/>
                  <a:pt x="63878" y="3437"/>
                  <a:pt x="51840" y="960"/>
                </a:cubicBezTo>
                <a:cubicBezTo>
                  <a:pt x="48796" y="337"/>
                  <a:pt x="45680" y="1"/>
                  <a:pt x="42573" y="1"/>
                </a:cubicBezTo>
                <a:close/>
              </a:path>
            </a:pathLst>
          </a:custGeom>
          <a:noFill/>
          <a:ln w="1905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9_2"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34"/>
          <p:cNvSpPr/>
          <p:nvPr/>
        </p:nvSpPr>
        <p:spPr>
          <a:xfrm rot="4979715">
            <a:off x="7019109" y="-1302948"/>
            <a:ext cx="3712448" cy="2537013"/>
          </a:xfrm>
          <a:custGeom>
            <a:avLst/>
            <a:gdLst/>
            <a:ahLst/>
            <a:cxnLst/>
            <a:rect l="l" t="t" r="r" b="b"/>
            <a:pathLst>
              <a:path w="126287" h="86302" extrusionOk="0">
                <a:moveTo>
                  <a:pt x="105274" y="0"/>
                </a:moveTo>
                <a:cubicBezTo>
                  <a:pt x="92202" y="0"/>
                  <a:pt x="71449" y="7463"/>
                  <a:pt x="44504" y="23603"/>
                </a:cubicBezTo>
                <a:cubicBezTo>
                  <a:pt x="1" y="50254"/>
                  <a:pt x="10732" y="86302"/>
                  <a:pt x="35818" y="86302"/>
                </a:cubicBezTo>
                <a:cubicBezTo>
                  <a:pt x="45686" y="86302"/>
                  <a:pt x="57776" y="80723"/>
                  <a:pt x="69599" y="66800"/>
                </a:cubicBezTo>
                <a:cubicBezTo>
                  <a:pt x="83094" y="50898"/>
                  <a:pt x="101630" y="57990"/>
                  <a:pt x="114003" y="35238"/>
                </a:cubicBezTo>
                <a:cubicBezTo>
                  <a:pt x="126287" y="12638"/>
                  <a:pt x="122284" y="0"/>
                  <a:pt x="105274" y="0"/>
                </a:cubicBezTo>
                <a:close/>
              </a:path>
            </a:pathLst>
          </a:custGeom>
          <a:solidFill>
            <a:srgbClr val="00B3C9">
              <a:alpha val="5443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5" name="Google Shape;315;p34"/>
          <p:cNvSpPr/>
          <p:nvPr/>
        </p:nvSpPr>
        <p:spPr>
          <a:xfrm rot="-7417664">
            <a:off x="-651071" y="4231227"/>
            <a:ext cx="2495321" cy="1705252"/>
          </a:xfrm>
          <a:custGeom>
            <a:avLst/>
            <a:gdLst/>
            <a:ahLst/>
            <a:cxnLst/>
            <a:rect l="l" t="t" r="r" b="b"/>
            <a:pathLst>
              <a:path w="126287" h="86302" extrusionOk="0">
                <a:moveTo>
                  <a:pt x="105274" y="0"/>
                </a:moveTo>
                <a:cubicBezTo>
                  <a:pt x="92202" y="0"/>
                  <a:pt x="71449" y="7463"/>
                  <a:pt x="44504" y="23603"/>
                </a:cubicBezTo>
                <a:cubicBezTo>
                  <a:pt x="1" y="50254"/>
                  <a:pt x="10732" y="86302"/>
                  <a:pt x="35818" y="86302"/>
                </a:cubicBezTo>
                <a:cubicBezTo>
                  <a:pt x="45686" y="86302"/>
                  <a:pt x="57776" y="80723"/>
                  <a:pt x="69599" y="66800"/>
                </a:cubicBezTo>
                <a:cubicBezTo>
                  <a:pt x="83094" y="50898"/>
                  <a:pt x="101630" y="57990"/>
                  <a:pt x="114003" y="35238"/>
                </a:cubicBezTo>
                <a:cubicBezTo>
                  <a:pt x="126287" y="12638"/>
                  <a:pt x="122284" y="0"/>
                  <a:pt x="105274" y="0"/>
                </a:cubicBezTo>
                <a:close/>
              </a:path>
            </a:pathLst>
          </a:custGeom>
          <a:solidFill>
            <a:srgbClr val="00B3C9">
              <a:alpha val="5443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6" name="Google Shape;316;p34"/>
          <p:cNvSpPr/>
          <p:nvPr/>
        </p:nvSpPr>
        <p:spPr>
          <a:xfrm rot="869634" flipH="1">
            <a:off x="7311162" y="2420862"/>
            <a:ext cx="3076855" cy="3850276"/>
          </a:xfrm>
          <a:custGeom>
            <a:avLst/>
            <a:gdLst/>
            <a:ahLst/>
            <a:cxnLst/>
            <a:rect l="l" t="t" r="r" b="b"/>
            <a:pathLst>
              <a:path w="54848" h="68635" fill="none" extrusionOk="0">
                <a:moveTo>
                  <a:pt x="46812" y="53457"/>
                </a:moveTo>
                <a:cubicBezTo>
                  <a:pt x="37491" y="68634"/>
                  <a:pt x="15292" y="56048"/>
                  <a:pt x="18430" y="43624"/>
                </a:cubicBezTo>
                <a:cubicBezTo>
                  <a:pt x="21575" y="31201"/>
                  <a:pt x="7703" y="30023"/>
                  <a:pt x="3856" y="23570"/>
                </a:cubicBezTo>
                <a:cubicBezTo>
                  <a:pt x="1" y="17117"/>
                  <a:pt x="12594" y="1"/>
                  <a:pt x="26764" y="11508"/>
                </a:cubicBezTo>
                <a:cubicBezTo>
                  <a:pt x="40934" y="23016"/>
                  <a:pt x="39691" y="33821"/>
                  <a:pt x="33444" y="39748"/>
                </a:cubicBezTo>
                <a:cubicBezTo>
                  <a:pt x="27197" y="45662"/>
                  <a:pt x="23697" y="38563"/>
                  <a:pt x="29462" y="34076"/>
                </a:cubicBezTo>
                <a:cubicBezTo>
                  <a:pt x="37015" y="28212"/>
                  <a:pt x="54848" y="40359"/>
                  <a:pt x="46812" y="53457"/>
                </a:cubicBezTo>
                <a:close/>
              </a:path>
            </a:pathLst>
          </a:custGeom>
          <a:noFill/>
          <a:ln w="19050" cap="flat" cmpd="sng">
            <a:solidFill>
              <a:schemeClr val="lt2"/>
            </a:solidFill>
            <a:prstDash val="solid"/>
            <a:miter lim="7099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7" name="Google Shape;317;p34"/>
          <p:cNvSpPr/>
          <p:nvPr/>
        </p:nvSpPr>
        <p:spPr>
          <a:xfrm rot="-729260" flipH="1">
            <a:off x="-1097262" y="2509845"/>
            <a:ext cx="1961594" cy="2454675"/>
          </a:xfrm>
          <a:custGeom>
            <a:avLst/>
            <a:gdLst/>
            <a:ahLst/>
            <a:cxnLst/>
            <a:rect l="l" t="t" r="r" b="b"/>
            <a:pathLst>
              <a:path w="54848" h="68635" fill="none" extrusionOk="0">
                <a:moveTo>
                  <a:pt x="46812" y="53457"/>
                </a:moveTo>
                <a:cubicBezTo>
                  <a:pt x="37491" y="68634"/>
                  <a:pt x="15292" y="56048"/>
                  <a:pt x="18430" y="43624"/>
                </a:cubicBezTo>
                <a:cubicBezTo>
                  <a:pt x="21575" y="31201"/>
                  <a:pt x="7703" y="30023"/>
                  <a:pt x="3856" y="23570"/>
                </a:cubicBezTo>
                <a:cubicBezTo>
                  <a:pt x="1" y="17117"/>
                  <a:pt x="12594" y="1"/>
                  <a:pt x="26764" y="11508"/>
                </a:cubicBezTo>
                <a:cubicBezTo>
                  <a:pt x="40934" y="23016"/>
                  <a:pt x="39691" y="33821"/>
                  <a:pt x="33444" y="39748"/>
                </a:cubicBezTo>
                <a:cubicBezTo>
                  <a:pt x="27197" y="45662"/>
                  <a:pt x="23697" y="38563"/>
                  <a:pt x="29462" y="34076"/>
                </a:cubicBezTo>
                <a:cubicBezTo>
                  <a:pt x="37015" y="28212"/>
                  <a:pt x="54848" y="40359"/>
                  <a:pt x="46812" y="53457"/>
                </a:cubicBezTo>
                <a:close/>
              </a:path>
            </a:pathLst>
          </a:custGeom>
          <a:noFill/>
          <a:ln w="19050" cap="flat" cmpd="sng">
            <a:solidFill>
              <a:schemeClr val="lt2"/>
            </a:solidFill>
            <a:prstDash val="solid"/>
            <a:miter lim="7099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7"/>
          <p:cNvSpPr/>
          <p:nvPr/>
        </p:nvSpPr>
        <p:spPr>
          <a:xfrm flipH="1">
            <a:off x="3888473" y="-2042475"/>
            <a:ext cx="5051901" cy="4379026"/>
          </a:xfrm>
          <a:custGeom>
            <a:avLst/>
            <a:gdLst/>
            <a:ahLst/>
            <a:cxnLst/>
            <a:rect l="l" t="t" r="r" b="b"/>
            <a:pathLst>
              <a:path w="100261" h="86907" fill="none" extrusionOk="0">
                <a:moveTo>
                  <a:pt x="49864" y="38513"/>
                </a:moveTo>
                <a:cubicBezTo>
                  <a:pt x="99692" y="26146"/>
                  <a:pt x="100260" y="1"/>
                  <a:pt x="72865" y="20673"/>
                </a:cubicBezTo>
                <a:cubicBezTo>
                  <a:pt x="54621" y="34445"/>
                  <a:pt x="73745" y="59001"/>
                  <a:pt x="59050" y="67669"/>
                </a:cubicBezTo>
                <a:cubicBezTo>
                  <a:pt x="26445" y="86907"/>
                  <a:pt x="1" y="72496"/>
                  <a:pt x="9315" y="57482"/>
                </a:cubicBezTo>
                <a:cubicBezTo>
                  <a:pt x="10557" y="55480"/>
                  <a:pt x="12261" y="53804"/>
                  <a:pt x="14248" y="52534"/>
                </a:cubicBezTo>
                <a:cubicBezTo>
                  <a:pt x="18565" y="49765"/>
                  <a:pt x="29902" y="43461"/>
                  <a:pt x="49864" y="38513"/>
                </a:cubicBezTo>
                <a:close/>
              </a:path>
            </a:pathLst>
          </a:custGeom>
          <a:noFill/>
          <a:ln w="19050" cap="flat" cmpd="sng">
            <a:solidFill>
              <a:schemeClr val="lt2"/>
            </a:solidFill>
            <a:prstDash val="solid"/>
            <a:miter lim="7099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7"/>
          <p:cNvSpPr/>
          <p:nvPr/>
        </p:nvSpPr>
        <p:spPr>
          <a:xfrm rot="3599956">
            <a:off x="7141862" y="-1126391"/>
            <a:ext cx="3157106" cy="2157503"/>
          </a:xfrm>
          <a:custGeom>
            <a:avLst/>
            <a:gdLst/>
            <a:ahLst/>
            <a:cxnLst/>
            <a:rect l="l" t="t" r="r" b="b"/>
            <a:pathLst>
              <a:path w="126287" h="86302" extrusionOk="0">
                <a:moveTo>
                  <a:pt x="105274" y="0"/>
                </a:moveTo>
                <a:cubicBezTo>
                  <a:pt x="92202" y="0"/>
                  <a:pt x="71449" y="7463"/>
                  <a:pt x="44504" y="23603"/>
                </a:cubicBezTo>
                <a:cubicBezTo>
                  <a:pt x="1" y="50254"/>
                  <a:pt x="10732" y="86302"/>
                  <a:pt x="35818" y="86302"/>
                </a:cubicBezTo>
                <a:cubicBezTo>
                  <a:pt x="45686" y="86302"/>
                  <a:pt x="57776" y="80723"/>
                  <a:pt x="69599" y="66800"/>
                </a:cubicBezTo>
                <a:cubicBezTo>
                  <a:pt x="83094" y="50898"/>
                  <a:pt x="101630" y="57990"/>
                  <a:pt x="114003" y="35238"/>
                </a:cubicBezTo>
                <a:cubicBezTo>
                  <a:pt x="126287" y="12638"/>
                  <a:pt x="122284" y="0"/>
                  <a:pt x="105274" y="0"/>
                </a:cubicBezTo>
                <a:close/>
              </a:path>
            </a:pathLst>
          </a:custGeom>
          <a:solidFill>
            <a:srgbClr val="00B3C9">
              <a:alpha val="63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53;p7"/>
          <p:cNvSpPr/>
          <p:nvPr/>
        </p:nvSpPr>
        <p:spPr>
          <a:xfrm rot="-10456672">
            <a:off x="7568353" y="4075761"/>
            <a:ext cx="2495236" cy="1705194"/>
          </a:xfrm>
          <a:custGeom>
            <a:avLst/>
            <a:gdLst/>
            <a:ahLst/>
            <a:cxnLst/>
            <a:rect l="l" t="t" r="r" b="b"/>
            <a:pathLst>
              <a:path w="126287" h="86302" extrusionOk="0">
                <a:moveTo>
                  <a:pt x="105274" y="0"/>
                </a:moveTo>
                <a:cubicBezTo>
                  <a:pt x="92202" y="0"/>
                  <a:pt x="71449" y="7463"/>
                  <a:pt x="44504" y="23603"/>
                </a:cubicBezTo>
                <a:cubicBezTo>
                  <a:pt x="1" y="50254"/>
                  <a:pt x="10732" y="86302"/>
                  <a:pt x="35818" y="86302"/>
                </a:cubicBezTo>
                <a:cubicBezTo>
                  <a:pt x="45686" y="86302"/>
                  <a:pt x="57776" y="80723"/>
                  <a:pt x="69599" y="66800"/>
                </a:cubicBezTo>
                <a:cubicBezTo>
                  <a:pt x="83094" y="50898"/>
                  <a:pt x="101630" y="57990"/>
                  <a:pt x="114003" y="35238"/>
                </a:cubicBezTo>
                <a:cubicBezTo>
                  <a:pt x="126287" y="12638"/>
                  <a:pt x="122284" y="0"/>
                  <a:pt x="105274" y="0"/>
                </a:cubicBezTo>
                <a:close/>
              </a:path>
            </a:pathLst>
          </a:custGeom>
          <a:solidFill>
            <a:srgbClr val="00B3C9">
              <a:alpha val="63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54;p7"/>
          <p:cNvSpPr/>
          <p:nvPr/>
        </p:nvSpPr>
        <p:spPr>
          <a:xfrm rot="-2700000">
            <a:off x="-873238" y="3428145"/>
            <a:ext cx="2338639" cy="2926496"/>
          </a:xfrm>
          <a:custGeom>
            <a:avLst/>
            <a:gdLst/>
            <a:ahLst/>
            <a:cxnLst/>
            <a:rect l="l" t="t" r="r" b="b"/>
            <a:pathLst>
              <a:path w="54848" h="68635" fill="none" extrusionOk="0">
                <a:moveTo>
                  <a:pt x="46812" y="53457"/>
                </a:moveTo>
                <a:cubicBezTo>
                  <a:pt x="37491" y="68634"/>
                  <a:pt x="15292" y="56048"/>
                  <a:pt x="18430" y="43624"/>
                </a:cubicBezTo>
                <a:cubicBezTo>
                  <a:pt x="21575" y="31201"/>
                  <a:pt x="7703" y="30023"/>
                  <a:pt x="3856" y="23570"/>
                </a:cubicBezTo>
                <a:cubicBezTo>
                  <a:pt x="1" y="17117"/>
                  <a:pt x="12594" y="1"/>
                  <a:pt x="26764" y="11508"/>
                </a:cubicBezTo>
                <a:cubicBezTo>
                  <a:pt x="40934" y="23016"/>
                  <a:pt x="39691" y="33821"/>
                  <a:pt x="33444" y="39748"/>
                </a:cubicBezTo>
                <a:cubicBezTo>
                  <a:pt x="27197" y="45662"/>
                  <a:pt x="23697" y="38563"/>
                  <a:pt x="29462" y="34076"/>
                </a:cubicBezTo>
                <a:cubicBezTo>
                  <a:pt x="37015" y="28212"/>
                  <a:pt x="54848" y="40359"/>
                  <a:pt x="46812" y="53457"/>
                </a:cubicBezTo>
                <a:close/>
              </a:path>
            </a:pathLst>
          </a:custGeom>
          <a:noFill/>
          <a:ln w="19050" cap="flat" cmpd="sng">
            <a:solidFill>
              <a:schemeClr val="lt2"/>
            </a:solidFill>
            <a:prstDash val="solid"/>
            <a:miter lim="7099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55;p7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4752900" cy="117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7"/>
          <p:cNvSpPr>
            <a:spLocks noGrp="1"/>
          </p:cNvSpPr>
          <p:nvPr>
            <p:ph type="pic" idx="2"/>
          </p:nvPr>
        </p:nvSpPr>
        <p:spPr>
          <a:xfrm rot="-533779">
            <a:off x="5842454" y="598974"/>
            <a:ext cx="2576192" cy="3924662"/>
          </a:xfrm>
          <a:prstGeom prst="ellipse">
            <a:avLst/>
          </a:prstGeom>
          <a:noFill/>
          <a:ln w="2857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7" name="Google Shape;57;p7"/>
          <p:cNvSpPr txBox="1">
            <a:spLocks noGrp="1"/>
          </p:cNvSpPr>
          <p:nvPr>
            <p:ph type="body" idx="1"/>
          </p:nvPr>
        </p:nvSpPr>
        <p:spPr>
          <a:xfrm>
            <a:off x="720000" y="1960725"/>
            <a:ext cx="4752900" cy="202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9"/>
          <p:cNvSpPr/>
          <p:nvPr/>
        </p:nvSpPr>
        <p:spPr>
          <a:xfrm rot="516069">
            <a:off x="176853" y="-957444"/>
            <a:ext cx="3888541" cy="2657351"/>
          </a:xfrm>
          <a:custGeom>
            <a:avLst/>
            <a:gdLst/>
            <a:ahLst/>
            <a:cxnLst/>
            <a:rect l="l" t="t" r="r" b="b"/>
            <a:pathLst>
              <a:path w="126287" h="86302" extrusionOk="0">
                <a:moveTo>
                  <a:pt x="105274" y="0"/>
                </a:moveTo>
                <a:cubicBezTo>
                  <a:pt x="92202" y="0"/>
                  <a:pt x="71449" y="7463"/>
                  <a:pt x="44504" y="23603"/>
                </a:cubicBezTo>
                <a:cubicBezTo>
                  <a:pt x="1" y="50254"/>
                  <a:pt x="10732" y="86302"/>
                  <a:pt x="35818" y="86302"/>
                </a:cubicBezTo>
                <a:cubicBezTo>
                  <a:pt x="45686" y="86302"/>
                  <a:pt x="57776" y="80723"/>
                  <a:pt x="69599" y="66800"/>
                </a:cubicBezTo>
                <a:cubicBezTo>
                  <a:pt x="83094" y="50898"/>
                  <a:pt x="101630" y="57990"/>
                  <a:pt x="114003" y="35238"/>
                </a:cubicBezTo>
                <a:cubicBezTo>
                  <a:pt x="126287" y="12638"/>
                  <a:pt x="122284" y="0"/>
                  <a:pt x="105274" y="0"/>
                </a:cubicBezTo>
                <a:close/>
              </a:path>
            </a:pathLst>
          </a:custGeom>
          <a:noFill/>
          <a:ln w="1905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68;p9"/>
          <p:cNvSpPr/>
          <p:nvPr/>
        </p:nvSpPr>
        <p:spPr>
          <a:xfrm rot="4189880">
            <a:off x="6638805" y="-943500"/>
            <a:ext cx="3847745" cy="2629472"/>
          </a:xfrm>
          <a:custGeom>
            <a:avLst/>
            <a:gdLst/>
            <a:ahLst/>
            <a:cxnLst/>
            <a:rect l="l" t="t" r="r" b="b"/>
            <a:pathLst>
              <a:path w="126287" h="86302" extrusionOk="0">
                <a:moveTo>
                  <a:pt x="105274" y="0"/>
                </a:moveTo>
                <a:cubicBezTo>
                  <a:pt x="92202" y="0"/>
                  <a:pt x="71449" y="7463"/>
                  <a:pt x="44504" y="23603"/>
                </a:cubicBezTo>
                <a:cubicBezTo>
                  <a:pt x="1" y="50254"/>
                  <a:pt x="10732" y="86302"/>
                  <a:pt x="35818" y="86302"/>
                </a:cubicBezTo>
                <a:cubicBezTo>
                  <a:pt x="45686" y="86302"/>
                  <a:pt x="57776" y="80723"/>
                  <a:pt x="69599" y="66800"/>
                </a:cubicBezTo>
                <a:cubicBezTo>
                  <a:pt x="83094" y="50898"/>
                  <a:pt x="101630" y="57990"/>
                  <a:pt x="114003" y="35238"/>
                </a:cubicBezTo>
                <a:cubicBezTo>
                  <a:pt x="126287" y="12638"/>
                  <a:pt x="122284" y="0"/>
                  <a:pt x="105274" y="0"/>
                </a:cubicBezTo>
                <a:close/>
              </a:path>
            </a:pathLst>
          </a:custGeom>
          <a:solidFill>
            <a:srgbClr val="00B3C9">
              <a:alpha val="63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69;p9"/>
          <p:cNvSpPr/>
          <p:nvPr/>
        </p:nvSpPr>
        <p:spPr>
          <a:xfrm rot="492034">
            <a:off x="6856564" y="3667150"/>
            <a:ext cx="3521529" cy="2406756"/>
          </a:xfrm>
          <a:custGeom>
            <a:avLst/>
            <a:gdLst/>
            <a:ahLst/>
            <a:cxnLst/>
            <a:rect l="l" t="t" r="r" b="b"/>
            <a:pathLst>
              <a:path w="126287" h="86302" extrusionOk="0">
                <a:moveTo>
                  <a:pt x="105274" y="0"/>
                </a:moveTo>
                <a:cubicBezTo>
                  <a:pt x="92202" y="0"/>
                  <a:pt x="71449" y="7463"/>
                  <a:pt x="44504" y="23603"/>
                </a:cubicBezTo>
                <a:cubicBezTo>
                  <a:pt x="1" y="50254"/>
                  <a:pt x="10732" y="86302"/>
                  <a:pt x="35818" y="86302"/>
                </a:cubicBezTo>
                <a:cubicBezTo>
                  <a:pt x="45686" y="86302"/>
                  <a:pt x="57776" y="80723"/>
                  <a:pt x="69599" y="66800"/>
                </a:cubicBezTo>
                <a:cubicBezTo>
                  <a:pt x="83094" y="50898"/>
                  <a:pt x="101630" y="57990"/>
                  <a:pt x="114003" y="35238"/>
                </a:cubicBezTo>
                <a:cubicBezTo>
                  <a:pt x="126287" y="12638"/>
                  <a:pt x="122284" y="0"/>
                  <a:pt x="105274" y="0"/>
                </a:cubicBezTo>
                <a:close/>
              </a:path>
            </a:pathLst>
          </a:custGeom>
          <a:solidFill>
            <a:srgbClr val="00B3C9">
              <a:alpha val="63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9"/>
          <p:cNvSpPr/>
          <p:nvPr/>
        </p:nvSpPr>
        <p:spPr>
          <a:xfrm rot="5681674">
            <a:off x="5618600" y="-1125095"/>
            <a:ext cx="1983651" cy="2482276"/>
          </a:xfrm>
          <a:custGeom>
            <a:avLst/>
            <a:gdLst/>
            <a:ahLst/>
            <a:cxnLst/>
            <a:rect l="l" t="t" r="r" b="b"/>
            <a:pathLst>
              <a:path w="54848" h="68635" fill="none" extrusionOk="0">
                <a:moveTo>
                  <a:pt x="46812" y="53457"/>
                </a:moveTo>
                <a:cubicBezTo>
                  <a:pt x="37491" y="68634"/>
                  <a:pt x="15292" y="56048"/>
                  <a:pt x="18430" y="43624"/>
                </a:cubicBezTo>
                <a:cubicBezTo>
                  <a:pt x="21575" y="31201"/>
                  <a:pt x="7703" y="30023"/>
                  <a:pt x="3856" y="23570"/>
                </a:cubicBezTo>
                <a:cubicBezTo>
                  <a:pt x="1" y="17117"/>
                  <a:pt x="12594" y="1"/>
                  <a:pt x="26764" y="11508"/>
                </a:cubicBezTo>
                <a:cubicBezTo>
                  <a:pt x="40934" y="23016"/>
                  <a:pt x="39691" y="33821"/>
                  <a:pt x="33444" y="39748"/>
                </a:cubicBezTo>
                <a:cubicBezTo>
                  <a:pt x="27197" y="45662"/>
                  <a:pt x="23697" y="38563"/>
                  <a:pt x="29462" y="34076"/>
                </a:cubicBezTo>
                <a:cubicBezTo>
                  <a:pt x="37015" y="28212"/>
                  <a:pt x="54848" y="40359"/>
                  <a:pt x="46812" y="53457"/>
                </a:cubicBezTo>
                <a:close/>
              </a:path>
            </a:pathLst>
          </a:custGeom>
          <a:noFill/>
          <a:ln w="19050" cap="flat" cmpd="sng">
            <a:solidFill>
              <a:schemeClr val="lt2"/>
            </a:solidFill>
            <a:prstDash val="solid"/>
            <a:miter lim="7099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9"/>
          <p:cNvSpPr/>
          <p:nvPr/>
        </p:nvSpPr>
        <p:spPr>
          <a:xfrm rot="-7336841">
            <a:off x="-696004" y="3955830"/>
            <a:ext cx="2876569" cy="1965607"/>
          </a:xfrm>
          <a:custGeom>
            <a:avLst/>
            <a:gdLst/>
            <a:ahLst/>
            <a:cxnLst/>
            <a:rect l="l" t="t" r="r" b="b"/>
            <a:pathLst>
              <a:path w="126287" h="86302" extrusionOk="0">
                <a:moveTo>
                  <a:pt x="105274" y="0"/>
                </a:moveTo>
                <a:cubicBezTo>
                  <a:pt x="92202" y="0"/>
                  <a:pt x="71449" y="7463"/>
                  <a:pt x="44504" y="23603"/>
                </a:cubicBezTo>
                <a:cubicBezTo>
                  <a:pt x="1" y="50254"/>
                  <a:pt x="10732" y="86302"/>
                  <a:pt x="35818" y="86302"/>
                </a:cubicBezTo>
                <a:cubicBezTo>
                  <a:pt x="45686" y="86302"/>
                  <a:pt x="57776" y="80723"/>
                  <a:pt x="69599" y="66800"/>
                </a:cubicBezTo>
                <a:cubicBezTo>
                  <a:pt x="83094" y="50898"/>
                  <a:pt x="101630" y="57990"/>
                  <a:pt x="114003" y="35238"/>
                </a:cubicBezTo>
                <a:cubicBezTo>
                  <a:pt x="126287" y="12638"/>
                  <a:pt x="122284" y="0"/>
                  <a:pt x="105274" y="0"/>
                </a:cubicBezTo>
                <a:close/>
              </a:path>
            </a:pathLst>
          </a:custGeom>
          <a:noFill/>
          <a:ln w="1905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9"/>
          <p:cNvSpPr txBox="1">
            <a:spLocks noGrp="1"/>
          </p:cNvSpPr>
          <p:nvPr>
            <p:ph type="title"/>
          </p:nvPr>
        </p:nvSpPr>
        <p:spPr>
          <a:xfrm>
            <a:off x="3720900" y="1546450"/>
            <a:ext cx="4709700" cy="1401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10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9"/>
          <p:cNvSpPr txBox="1">
            <a:spLocks noGrp="1"/>
          </p:cNvSpPr>
          <p:nvPr>
            <p:ph type="subTitle" idx="1"/>
          </p:nvPr>
        </p:nvSpPr>
        <p:spPr>
          <a:xfrm>
            <a:off x="3720900" y="2796075"/>
            <a:ext cx="4709700" cy="801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9"/>
          <p:cNvSpPr>
            <a:spLocks noGrp="1"/>
          </p:cNvSpPr>
          <p:nvPr>
            <p:ph type="pic" idx="2"/>
          </p:nvPr>
        </p:nvSpPr>
        <p:spPr>
          <a:xfrm rot="506636">
            <a:off x="764299" y="652745"/>
            <a:ext cx="2858183" cy="3838165"/>
          </a:xfrm>
          <a:prstGeom prst="ellipse">
            <a:avLst/>
          </a:prstGeom>
          <a:noFill/>
          <a:ln w="2857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CUSTOM"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18"/>
          <p:cNvSpPr/>
          <p:nvPr/>
        </p:nvSpPr>
        <p:spPr>
          <a:xfrm rot="5156487" flipH="1">
            <a:off x="-686136" y="-1325012"/>
            <a:ext cx="3659723" cy="4579659"/>
          </a:xfrm>
          <a:custGeom>
            <a:avLst/>
            <a:gdLst/>
            <a:ahLst/>
            <a:cxnLst/>
            <a:rect l="l" t="t" r="r" b="b"/>
            <a:pathLst>
              <a:path w="54848" h="68635" fill="none" extrusionOk="0">
                <a:moveTo>
                  <a:pt x="46812" y="53457"/>
                </a:moveTo>
                <a:cubicBezTo>
                  <a:pt x="37491" y="68634"/>
                  <a:pt x="15292" y="56048"/>
                  <a:pt x="18430" y="43624"/>
                </a:cubicBezTo>
                <a:cubicBezTo>
                  <a:pt x="21575" y="31201"/>
                  <a:pt x="7703" y="30023"/>
                  <a:pt x="3856" y="23570"/>
                </a:cubicBezTo>
                <a:cubicBezTo>
                  <a:pt x="1" y="17117"/>
                  <a:pt x="12594" y="1"/>
                  <a:pt x="26764" y="11508"/>
                </a:cubicBezTo>
                <a:cubicBezTo>
                  <a:pt x="40934" y="23016"/>
                  <a:pt x="39691" y="33821"/>
                  <a:pt x="33444" y="39748"/>
                </a:cubicBezTo>
                <a:cubicBezTo>
                  <a:pt x="27197" y="45662"/>
                  <a:pt x="23697" y="38563"/>
                  <a:pt x="29462" y="34076"/>
                </a:cubicBezTo>
                <a:cubicBezTo>
                  <a:pt x="37015" y="28212"/>
                  <a:pt x="54848" y="40359"/>
                  <a:pt x="46812" y="53457"/>
                </a:cubicBezTo>
                <a:close/>
              </a:path>
            </a:pathLst>
          </a:custGeom>
          <a:noFill/>
          <a:ln w="19050" cap="flat" cmpd="sng">
            <a:solidFill>
              <a:schemeClr val="lt2"/>
            </a:solidFill>
            <a:prstDash val="solid"/>
            <a:miter lim="7099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" name="Google Shape;143;p18"/>
          <p:cNvSpPr/>
          <p:nvPr/>
        </p:nvSpPr>
        <p:spPr>
          <a:xfrm rot="7551340" flipH="1">
            <a:off x="6368124" y="-1367388"/>
            <a:ext cx="3888354" cy="2657223"/>
          </a:xfrm>
          <a:custGeom>
            <a:avLst/>
            <a:gdLst/>
            <a:ahLst/>
            <a:cxnLst/>
            <a:rect l="l" t="t" r="r" b="b"/>
            <a:pathLst>
              <a:path w="126287" h="86302" extrusionOk="0">
                <a:moveTo>
                  <a:pt x="105274" y="0"/>
                </a:moveTo>
                <a:cubicBezTo>
                  <a:pt x="92202" y="0"/>
                  <a:pt x="71449" y="7463"/>
                  <a:pt x="44504" y="23603"/>
                </a:cubicBezTo>
                <a:cubicBezTo>
                  <a:pt x="1" y="50254"/>
                  <a:pt x="10732" y="86302"/>
                  <a:pt x="35818" y="86302"/>
                </a:cubicBezTo>
                <a:cubicBezTo>
                  <a:pt x="45686" y="86302"/>
                  <a:pt x="57776" y="80723"/>
                  <a:pt x="69599" y="66800"/>
                </a:cubicBezTo>
                <a:cubicBezTo>
                  <a:pt x="83094" y="50898"/>
                  <a:pt x="101630" y="57990"/>
                  <a:pt x="114003" y="35238"/>
                </a:cubicBezTo>
                <a:cubicBezTo>
                  <a:pt x="126287" y="12638"/>
                  <a:pt x="122284" y="0"/>
                  <a:pt x="105274" y="0"/>
                </a:cubicBezTo>
                <a:close/>
              </a:path>
            </a:pathLst>
          </a:custGeom>
          <a:noFill/>
          <a:ln w="1905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" name="Google Shape;144;p18"/>
          <p:cNvSpPr/>
          <p:nvPr/>
        </p:nvSpPr>
        <p:spPr>
          <a:xfrm rot="7791621" flipH="1">
            <a:off x="6559662" y="3471568"/>
            <a:ext cx="3847711" cy="2629448"/>
          </a:xfrm>
          <a:custGeom>
            <a:avLst/>
            <a:gdLst/>
            <a:ahLst/>
            <a:cxnLst/>
            <a:rect l="l" t="t" r="r" b="b"/>
            <a:pathLst>
              <a:path w="126287" h="86302" extrusionOk="0">
                <a:moveTo>
                  <a:pt x="105274" y="0"/>
                </a:moveTo>
                <a:cubicBezTo>
                  <a:pt x="92202" y="0"/>
                  <a:pt x="71449" y="7463"/>
                  <a:pt x="44504" y="23603"/>
                </a:cubicBezTo>
                <a:cubicBezTo>
                  <a:pt x="1" y="50254"/>
                  <a:pt x="10732" y="86302"/>
                  <a:pt x="35818" y="86302"/>
                </a:cubicBezTo>
                <a:cubicBezTo>
                  <a:pt x="45686" y="86302"/>
                  <a:pt x="57776" y="80723"/>
                  <a:pt x="69599" y="66800"/>
                </a:cubicBezTo>
                <a:cubicBezTo>
                  <a:pt x="83094" y="50898"/>
                  <a:pt x="101630" y="57990"/>
                  <a:pt x="114003" y="35238"/>
                </a:cubicBezTo>
                <a:cubicBezTo>
                  <a:pt x="126287" y="12638"/>
                  <a:pt x="122284" y="0"/>
                  <a:pt x="105274" y="0"/>
                </a:cubicBezTo>
                <a:close/>
              </a:path>
            </a:pathLst>
          </a:custGeom>
          <a:solidFill>
            <a:srgbClr val="00B3C9">
              <a:alpha val="63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" name="Google Shape;145;p18"/>
          <p:cNvSpPr/>
          <p:nvPr/>
        </p:nvSpPr>
        <p:spPr>
          <a:xfrm rot="-1007050" flipH="1">
            <a:off x="-1067539" y="3925128"/>
            <a:ext cx="3060226" cy="2091710"/>
          </a:xfrm>
          <a:custGeom>
            <a:avLst/>
            <a:gdLst/>
            <a:ahLst/>
            <a:cxnLst/>
            <a:rect l="l" t="t" r="r" b="b"/>
            <a:pathLst>
              <a:path w="126287" h="86302" extrusionOk="0">
                <a:moveTo>
                  <a:pt x="105274" y="0"/>
                </a:moveTo>
                <a:cubicBezTo>
                  <a:pt x="92202" y="0"/>
                  <a:pt x="71449" y="7463"/>
                  <a:pt x="44504" y="23603"/>
                </a:cubicBezTo>
                <a:cubicBezTo>
                  <a:pt x="1" y="50254"/>
                  <a:pt x="10732" y="86302"/>
                  <a:pt x="35818" y="86302"/>
                </a:cubicBezTo>
                <a:cubicBezTo>
                  <a:pt x="45686" y="86302"/>
                  <a:pt x="57776" y="80723"/>
                  <a:pt x="69599" y="66800"/>
                </a:cubicBezTo>
                <a:cubicBezTo>
                  <a:pt x="83094" y="50898"/>
                  <a:pt x="101630" y="57990"/>
                  <a:pt x="114003" y="35238"/>
                </a:cubicBezTo>
                <a:cubicBezTo>
                  <a:pt x="126287" y="12638"/>
                  <a:pt x="122284" y="0"/>
                  <a:pt x="105274" y="0"/>
                </a:cubicBezTo>
                <a:close/>
              </a:path>
            </a:pathLst>
          </a:custGeom>
          <a:solidFill>
            <a:srgbClr val="00B3C9">
              <a:alpha val="63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" name="Google Shape;146;p18"/>
          <p:cNvSpPr txBox="1">
            <a:spLocks noGrp="1"/>
          </p:cNvSpPr>
          <p:nvPr>
            <p:ph type="title"/>
          </p:nvPr>
        </p:nvSpPr>
        <p:spPr>
          <a:xfrm>
            <a:off x="4185800" y="1347150"/>
            <a:ext cx="4186500" cy="163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18"/>
          <p:cNvSpPr txBox="1">
            <a:spLocks noGrp="1"/>
          </p:cNvSpPr>
          <p:nvPr>
            <p:ph type="subTitle" idx="1"/>
          </p:nvPr>
        </p:nvSpPr>
        <p:spPr>
          <a:xfrm>
            <a:off x="4185800" y="3107800"/>
            <a:ext cx="3872400" cy="87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18"/>
          <p:cNvSpPr>
            <a:spLocks noGrp="1"/>
          </p:cNvSpPr>
          <p:nvPr>
            <p:ph type="pic" idx="2"/>
          </p:nvPr>
        </p:nvSpPr>
        <p:spPr>
          <a:xfrm rot="-704">
            <a:off x="943125" y="638701"/>
            <a:ext cx="2928000" cy="3866100"/>
          </a:xfrm>
          <a:prstGeom prst="ellipse">
            <a:avLst/>
          </a:prstGeom>
          <a:noFill/>
          <a:ln w="2857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_AND_TWO_COLUMNS_1"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22"/>
          <p:cNvSpPr/>
          <p:nvPr/>
        </p:nvSpPr>
        <p:spPr>
          <a:xfrm rot="3599960">
            <a:off x="7122388" y="-707208"/>
            <a:ext cx="3008727" cy="2056104"/>
          </a:xfrm>
          <a:custGeom>
            <a:avLst/>
            <a:gdLst/>
            <a:ahLst/>
            <a:cxnLst/>
            <a:rect l="l" t="t" r="r" b="b"/>
            <a:pathLst>
              <a:path w="126287" h="86302" extrusionOk="0">
                <a:moveTo>
                  <a:pt x="105274" y="0"/>
                </a:moveTo>
                <a:cubicBezTo>
                  <a:pt x="92202" y="0"/>
                  <a:pt x="71449" y="7463"/>
                  <a:pt x="44504" y="23603"/>
                </a:cubicBezTo>
                <a:cubicBezTo>
                  <a:pt x="1" y="50254"/>
                  <a:pt x="10732" y="86302"/>
                  <a:pt x="35818" y="86302"/>
                </a:cubicBezTo>
                <a:cubicBezTo>
                  <a:pt x="45686" y="86302"/>
                  <a:pt x="57776" y="80723"/>
                  <a:pt x="69599" y="66800"/>
                </a:cubicBezTo>
                <a:cubicBezTo>
                  <a:pt x="83094" y="50898"/>
                  <a:pt x="101630" y="57990"/>
                  <a:pt x="114003" y="35238"/>
                </a:cubicBezTo>
                <a:cubicBezTo>
                  <a:pt x="126287" y="12638"/>
                  <a:pt x="122284" y="0"/>
                  <a:pt x="105274" y="0"/>
                </a:cubicBezTo>
                <a:close/>
              </a:path>
            </a:pathLst>
          </a:custGeom>
          <a:solidFill>
            <a:srgbClr val="00B3C9">
              <a:alpha val="63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" name="Google Shape;173;p22"/>
          <p:cNvSpPr/>
          <p:nvPr/>
        </p:nvSpPr>
        <p:spPr>
          <a:xfrm rot="-7417634">
            <a:off x="-1472754" y="3346566"/>
            <a:ext cx="3274118" cy="2237466"/>
          </a:xfrm>
          <a:custGeom>
            <a:avLst/>
            <a:gdLst/>
            <a:ahLst/>
            <a:cxnLst/>
            <a:rect l="l" t="t" r="r" b="b"/>
            <a:pathLst>
              <a:path w="126287" h="86302" extrusionOk="0">
                <a:moveTo>
                  <a:pt x="105274" y="0"/>
                </a:moveTo>
                <a:cubicBezTo>
                  <a:pt x="92202" y="0"/>
                  <a:pt x="71449" y="7463"/>
                  <a:pt x="44504" y="23603"/>
                </a:cubicBezTo>
                <a:cubicBezTo>
                  <a:pt x="1" y="50254"/>
                  <a:pt x="10732" y="86302"/>
                  <a:pt x="35818" y="86302"/>
                </a:cubicBezTo>
                <a:cubicBezTo>
                  <a:pt x="45686" y="86302"/>
                  <a:pt x="57776" y="80723"/>
                  <a:pt x="69599" y="66800"/>
                </a:cubicBezTo>
                <a:cubicBezTo>
                  <a:pt x="83094" y="50898"/>
                  <a:pt x="101630" y="57990"/>
                  <a:pt x="114003" y="35238"/>
                </a:cubicBezTo>
                <a:cubicBezTo>
                  <a:pt x="126287" y="12638"/>
                  <a:pt x="122284" y="0"/>
                  <a:pt x="105274" y="0"/>
                </a:cubicBezTo>
                <a:close/>
              </a:path>
            </a:pathLst>
          </a:custGeom>
          <a:solidFill>
            <a:srgbClr val="00B3C9">
              <a:alpha val="63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" name="Google Shape;174;p22"/>
          <p:cNvSpPr/>
          <p:nvPr/>
        </p:nvSpPr>
        <p:spPr>
          <a:xfrm rot="869676" flipH="1">
            <a:off x="7579704" y="2967069"/>
            <a:ext cx="2664728" cy="3334554"/>
          </a:xfrm>
          <a:custGeom>
            <a:avLst/>
            <a:gdLst/>
            <a:ahLst/>
            <a:cxnLst/>
            <a:rect l="l" t="t" r="r" b="b"/>
            <a:pathLst>
              <a:path w="54848" h="68635" fill="none" extrusionOk="0">
                <a:moveTo>
                  <a:pt x="46812" y="53457"/>
                </a:moveTo>
                <a:cubicBezTo>
                  <a:pt x="37491" y="68634"/>
                  <a:pt x="15292" y="56048"/>
                  <a:pt x="18430" y="43624"/>
                </a:cubicBezTo>
                <a:cubicBezTo>
                  <a:pt x="21575" y="31201"/>
                  <a:pt x="7703" y="30023"/>
                  <a:pt x="3856" y="23570"/>
                </a:cubicBezTo>
                <a:cubicBezTo>
                  <a:pt x="1" y="17117"/>
                  <a:pt x="12594" y="1"/>
                  <a:pt x="26764" y="11508"/>
                </a:cubicBezTo>
                <a:cubicBezTo>
                  <a:pt x="40934" y="23016"/>
                  <a:pt x="39691" y="33821"/>
                  <a:pt x="33444" y="39748"/>
                </a:cubicBezTo>
                <a:cubicBezTo>
                  <a:pt x="27197" y="45662"/>
                  <a:pt x="23697" y="38563"/>
                  <a:pt x="29462" y="34076"/>
                </a:cubicBezTo>
                <a:cubicBezTo>
                  <a:pt x="37015" y="28212"/>
                  <a:pt x="54848" y="40359"/>
                  <a:pt x="46812" y="53457"/>
                </a:cubicBezTo>
                <a:close/>
              </a:path>
            </a:pathLst>
          </a:custGeom>
          <a:noFill/>
          <a:ln w="19050" cap="flat" cmpd="sng">
            <a:solidFill>
              <a:schemeClr val="lt2"/>
            </a:solidFill>
            <a:prstDash val="solid"/>
            <a:miter lim="7099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" name="Google Shape;175;p22"/>
          <p:cNvSpPr/>
          <p:nvPr/>
        </p:nvSpPr>
        <p:spPr>
          <a:xfrm rot="-729267" flipH="1">
            <a:off x="-1063078" y="-807751"/>
            <a:ext cx="2656464" cy="3324213"/>
          </a:xfrm>
          <a:custGeom>
            <a:avLst/>
            <a:gdLst/>
            <a:ahLst/>
            <a:cxnLst/>
            <a:rect l="l" t="t" r="r" b="b"/>
            <a:pathLst>
              <a:path w="54848" h="68635" fill="none" extrusionOk="0">
                <a:moveTo>
                  <a:pt x="46812" y="53457"/>
                </a:moveTo>
                <a:cubicBezTo>
                  <a:pt x="37491" y="68634"/>
                  <a:pt x="15292" y="56048"/>
                  <a:pt x="18430" y="43624"/>
                </a:cubicBezTo>
                <a:cubicBezTo>
                  <a:pt x="21575" y="31201"/>
                  <a:pt x="7703" y="30023"/>
                  <a:pt x="3856" y="23570"/>
                </a:cubicBezTo>
                <a:cubicBezTo>
                  <a:pt x="1" y="17117"/>
                  <a:pt x="12594" y="1"/>
                  <a:pt x="26764" y="11508"/>
                </a:cubicBezTo>
                <a:cubicBezTo>
                  <a:pt x="40934" y="23016"/>
                  <a:pt x="39691" y="33821"/>
                  <a:pt x="33444" y="39748"/>
                </a:cubicBezTo>
                <a:cubicBezTo>
                  <a:pt x="27197" y="45662"/>
                  <a:pt x="23697" y="38563"/>
                  <a:pt x="29462" y="34076"/>
                </a:cubicBezTo>
                <a:cubicBezTo>
                  <a:pt x="37015" y="28212"/>
                  <a:pt x="54848" y="40359"/>
                  <a:pt x="46812" y="53457"/>
                </a:cubicBezTo>
                <a:close/>
              </a:path>
            </a:pathLst>
          </a:custGeom>
          <a:noFill/>
          <a:ln w="19050" cap="flat" cmpd="sng">
            <a:solidFill>
              <a:schemeClr val="lt2"/>
            </a:solidFill>
            <a:prstDash val="solid"/>
            <a:miter lim="7099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" name="Google Shape;176;p22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77" name="Google Shape;177;p22"/>
          <p:cNvSpPr txBox="1">
            <a:spLocks noGrp="1"/>
          </p:cNvSpPr>
          <p:nvPr>
            <p:ph type="subTitle" idx="1"/>
          </p:nvPr>
        </p:nvSpPr>
        <p:spPr>
          <a:xfrm>
            <a:off x="4923135" y="2885322"/>
            <a:ext cx="2505600" cy="101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8" name="Google Shape;178;p22"/>
          <p:cNvSpPr txBox="1">
            <a:spLocks noGrp="1"/>
          </p:cNvSpPr>
          <p:nvPr>
            <p:ph type="subTitle" idx="2"/>
          </p:nvPr>
        </p:nvSpPr>
        <p:spPr>
          <a:xfrm>
            <a:off x="1715263" y="2885322"/>
            <a:ext cx="2505600" cy="101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9" name="Google Shape;179;p22"/>
          <p:cNvSpPr txBox="1">
            <a:spLocks noGrp="1"/>
          </p:cNvSpPr>
          <p:nvPr>
            <p:ph type="subTitle" idx="3"/>
          </p:nvPr>
        </p:nvSpPr>
        <p:spPr>
          <a:xfrm>
            <a:off x="1715375" y="2460675"/>
            <a:ext cx="2505600" cy="558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solidFill>
                  <a:schemeClr val="dk1"/>
                </a:solidFill>
                <a:latin typeface="El Messiri"/>
                <a:ea typeface="El Messiri"/>
                <a:cs typeface="El Messiri"/>
                <a:sym typeface="El Messiri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80" name="Google Shape;180;p22"/>
          <p:cNvSpPr txBox="1">
            <a:spLocks noGrp="1"/>
          </p:cNvSpPr>
          <p:nvPr>
            <p:ph type="subTitle" idx="4"/>
          </p:nvPr>
        </p:nvSpPr>
        <p:spPr>
          <a:xfrm>
            <a:off x="4923250" y="2460675"/>
            <a:ext cx="2505600" cy="558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solidFill>
                  <a:schemeClr val="dk1"/>
                </a:solidFill>
                <a:latin typeface="El Messiri"/>
                <a:ea typeface="El Messiri"/>
                <a:cs typeface="El Messiri"/>
                <a:sym typeface="El Messiri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_AND_TWO_COLUMNS_1_1"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23"/>
          <p:cNvSpPr/>
          <p:nvPr/>
        </p:nvSpPr>
        <p:spPr>
          <a:xfrm rot="9077665" flipH="1">
            <a:off x="-1220593" y="63761"/>
            <a:ext cx="10229240" cy="5652374"/>
          </a:xfrm>
          <a:custGeom>
            <a:avLst/>
            <a:gdLst/>
            <a:ahLst/>
            <a:cxnLst/>
            <a:rect l="l" t="t" r="r" b="b"/>
            <a:pathLst>
              <a:path w="126287" h="86302" extrusionOk="0">
                <a:moveTo>
                  <a:pt x="105274" y="0"/>
                </a:moveTo>
                <a:cubicBezTo>
                  <a:pt x="92202" y="0"/>
                  <a:pt x="71449" y="7463"/>
                  <a:pt x="44504" y="23603"/>
                </a:cubicBezTo>
                <a:cubicBezTo>
                  <a:pt x="1" y="50254"/>
                  <a:pt x="10732" y="86302"/>
                  <a:pt x="35818" y="86302"/>
                </a:cubicBezTo>
                <a:cubicBezTo>
                  <a:pt x="45686" y="86302"/>
                  <a:pt x="57776" y="80723"/>
                  <a:pt x="69599" y="66800"/>
                </a:cubicBezTo>
                <a:cubicBezTo>
                  <a:pt x="83094" y="50898"/>
                  <a:pt x="101630" y="57990"/>
                  <a:pt x="114003" y="35238"/>
                </a:cubicBezTo>
                <a:cubicBezTo>
                  <a:pt x="126287" y="12638"/>
                  <a:pt x="122284" y="0"/>
                  <a:pt x="105274" y="0"/>
                </a:cubicBezTo>
                <a:close/>
              </a:path>
            </a:pathLst>
          </a:custGeom>
          <a:solidFill>
            <a:srgbClr val="FFFFFF">
              <a:alpha val="398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3;p23"/>
          <p:cNvSpPr/>
          <p:nvPr/>
        </p:nvSpPr>
        <p:spPr>
          <a:xfrm rot="-3600052" flipH="1">
            <a:off x="-776531" y="-687455"/>
            <a:ext cx="2515072" cy="1718749"/>
          </a:xfrm>
          <a:custGeom>
            <a:avLst/>
            <a:gdLst/>
            <a:ahLst/>
            <a:cxnLst/>
            <a:rect l="l" t="t" r="r" b="b"/>
            <a:pathLst>
              <a:path w="126287" h="86302" extrusionOk="0">
                <a:moveTo>
                  <a:pt x="105274" y="0"/>
                </a:moveTo>
                <a:cubicBezTo>
                  <a:pt x="92202" y="0"/>
                  <a:pt x="71449" y="7463"/>
                  <a:pt x="44504" y="23603"/>
                </a:cubicBezTo>
                <a:cubicBezTo>
                  <a:pt x="1" y="50254"/>
                  <a:pt x="10732" y="86302"/>
                  <a:pt x="35818" y="86302"/>
                </a:cubicBezTo>
                <a:cubicBezTo>
                  <a:pt x="45686" y="86302"/>
                  <a:pt x="57776" y="80723"/>
                  <a:pt x="69599" y="66800"/>
                </a:cubicBezTo>
                <a:cubicBezTo>
                  <a:pt x="83094" y="50898"/>
                  <a:pt x="101630" y="57990"/>
                  <a:pt x="114003" y="35238"/>
                </a:cubicBezTo>
                <a:cubicBezTo>
                  <a:pt x="126287" y="12638"/>
                  <a:pt x="122284" y="0"/>
                  <a:pt x="105274" y="0"/>
                </a:cubicBezTo>
                <a:close/>
              </a:path>
            </a:pathLst>
          </a:custGeom>
          <a:solidFill>
            <a:srgbClr val="00B3C9">
              <a:alpha val="63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" name="Google Shape;184;p23"/>
          <p:cNvSpPr/>
          <p:nvPr/>
        </p:nvSpPr>
        <p:spPr>
          <a:xfrm rot="7417664" flipH="1">
            <a:off x="7347353" y="4218352"/>
            <a:ext cx="2495321" cy="1705252"/>
          </a:xfrm>
          <a:custGeom>
            <a:avLst/>
            <a:gdLst/>
            <a:ahLst/>
            <a:cxnLst/>
            <a:rect l="l" t="t" r="r" b="b"/>
            <a:pathLst>
              <a:path w="126287" h="86302" extrusionOk="0">
                <a:moveTo>
                  <a:pt x="105274" y="0"/>
                </a:moveTo>
                <a:cubicBezTo>
                  <a:pt x="92202" y="0"/>
                  <a:pt x="71449" y="7463"/>
                  <a:pt x="44504" y="23603"/>
                </a:cubicBezTo>
                <a:cubicBezTo>
                  <a:pt x="1" y="50254"/>
                  <a:pt x="10732" y="86302"/>
                  <a:pt x="35818" y="86302"/>
                </a:cubicBezTo>
                <a:cubicBezTo>
                  <a:pt x="45686" y="86302"/>
                  <a:pt x="57776" y="80723"/>
                  <a:pt x="69599" y="66800"/>
                </a:cubicBezTo>
                <a:cubicBezTo>
                  <a:pt x="83094" y="50898"/>
                  <a:pt x="101630" y="57990"/>
                  <a:pt x="114003" y="35238"/>
                </a:cubicBezTo>
                <a:cubicBezTo>
                  <a:pt x="126287" y="12638"/>
                  <a:pt x="122284" y="0"/>
                  <a:pt x="105274" y="0"/>
                </a:cubicBezTo>
                <a:close/>
              </a:path>
            </a:pathLst>
          </a:custGeom>
          <a:solidFill>
            <a:srgbClr val="00B3C9">
              <a:alpha val="63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" name="Google Shape;185;p23"/>
          <p:cNvSpPr/>
          <p:nvPr/>
        </p:nvSpPr>
        <p:spPr>
          <a:xfrm rot="-2211857">
            <a:off x="7450011" y="-1181714"/>
            <a:ext cx="1961529" cy="2454594"/>
          </a:xfrm>
          <a:custGeom>
            <a:avLst/>
            <a:gdLst/>
            <a:ahLst/>
            <a:cxnLst/>
            <a:rect l="l" t="t" r="r" b="b"/>
            <a:pathLst>
              <a:path w="54848" h="68635" fill="none" extrusionOk="0">
                <a:moveTo>
                  <a:pt x="46812" y="53457"/>
                </a:moveTo>
                <a:cubicBezTo>
                  <a:pt x="37491" y="68634"/>
                  <a:pt x="15292" y="56048"/>
                  <a:pt x="18430" y="43624"/>
                </a:cubicBezTo>
                <a:cubicBezTo>
                  <a:pt x="21575" y="31201"/>
                  <a:pt x="7703" y="30023"/>
                  <a:pt x="3856" y="23570"/>
                </a:cubicBezTo>
                <a:cubicBezTo>
                  <a:pt x="1" y="17117"/>
                  <a:pt x="12594" y="1"/>
                  <a:pt x="26764" y="11508"/>
                </a:cubicBezTo>
                <a:cubicBezTo>
                  <a:pt x="40934" y="23016"/>
                  <a:pt x="39691" y="33821"/>
                  <a:pt x="33444" y="39748"/>
                </a:cubicBezTo>
                <a:cubicBezTo>
                  <a:pt x="27197" y="45662"/>
                  <a:pt x="23697" y="38563"/>
                  <a:pt x="29462" y="34076"/>
                </a:cubicBezTo>
                <a:cubicBezTo>
                  <a:pt x="37015" y="28212"/>
                  <a:pt x="54848" y="40359"/>
                  <a:pt x="46812" y="53457"/>
                </a:cubicBezTo>
                <a:close/>
              </a:path>
            </a:pathLst>
          </a:custGeom>
          <a:noFill/>
          <a:ln w="19050" cap="flat" cmpd="sng">
            <a:solidFill>
              <a:schemeClr val="lt2"/>
            </a:solidFill>
            <a:prstDash val="solid"/>
            <a:miter lim="7099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" name="Google Shape;186;p23"/>
          <p:cNvSpPr/>
          <p:nvPr/>
        </p:nvSpPr>
        <p:spPr>
          <a:xfrm rot="-976462" flipH="1">
            <a:off x="-623192" y="3393250"/>
            <a:ext cx="3771809" cy="3269433"/>
          </a:xfrm>
          <a:custGeom>
            <a:avLst/>
            <a:gdLst/>
            <a:ahLst/>
            <a:cxnLst/>
            <a:rect l="l" t="t" r="r" b="b"/>
            <a:pathLst>
              <a:path w="100261" h="86907" fill="none" extrusionOk="0">
                <a:moveTo>
                  <a:pt x="49864" y="38513"/>
                </a:moveTo>
                <a:cubicBezTo>
                  <a:pt x="99692" y="26146"/>
                  <a:pt x="100260" y="1"/>
                  <a:pt x="72865" y="20673"/>
                </a:cubicBezTo>
                <a:cubicBezTo>
                  <a:pt x="54621" y="34445"/>
                  <a:pt x="73745" y="59001"/>
                  <a:pt x="59050" y="67669"/>
                </a:cubicBezTo>
                <a:cubicBezTo>
                  <a:pt x="26445" y="86907"/>
                  <a:pt x="1" y="72496"/>
                  <a:pt x="9315" y="57482"/>
                </a:cubicBezTo>
                <a:cubicBezTo>
                  <a:pt x="10557" y="55480"/>
                  <a:pt x="12261" y="53804"/>
                  <a:pt x="14248" y="52534"/>
                </a:cubicBezTo>
                <a:cubicBezTo>
                  <a:pt x="18565" y="49765"/>
                  <a:pt x="29902" y="43461"/>
                  <a:pt x="49864" y="38513"/>
                </a:cubicBezTo>
                <a:close/>
              </a:path>
            </a:pathLst>
          </a:custGeom>
          <a:noFill/>
          <a:ln w="19050" cap="flat" cmpd="sng">
            <a:solidFill>
              <a:schemeClr val="lt2"/>
            </a:solidFill>
            <a:prstDash val="solid"/>
            <a:miter lim="7099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" name="Google Shape;187;p23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88" name="Google Shape;188;p23"/>
          <p:cNvSpPr txBox="1">
            <a:spLocks noGrp="1"/>
          </p:cNvSpPr>
          <p:nvPr>
            <p:ph type="subTitle" idx="1"/>
          </p:nvPr>
        </p:nvSpPr>
        <p:spPr>
          <a:xfrm>
            <a:off x="713225" y="2844750"/>
            <a:ext cx="7046400" cy="133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9" name="Google Shape;189;p23"/>
          <p:cNvSpPr txBox="1">
            <a:spLocks noGrp="1"/>
          </p:cNvSpPr>
          <p:nvPr>
            <p:ph type="subTitle" idx="2"/>
          </p:nvPr>
        </p:nvSpPr>
        <p:spPr>
          <a:xfrm>
            <a:off x="713225" y="1423650"/>
            <a:ext cx="7046400" cy="133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CUSTOM_6"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25"/>
          <p:cNvSpPr/>
          <p:nvPr/>
        </p:nvSpPr>
        <p:spPr>
          <a:xfrm rot="6360236" flipH="1">
            <a:off x="-838116" y="-2159401"/>
            <a:ext cx="4684792" cy="4060814"/>
          </a:xfrm>
          <a:custGeom>
            <a:avLst/>
            <a:gdLst/>
            <a:ahLst/>
            <a:cxnLst/>
            <a:rect l="l" t="t" r="r" b="b"/>
            <a:pathLst>
              <a:path w="100261" h="86907" fill="none" extrusionOk="0">
                <a:moveTo>
                  <a:pt x="49864" y="38513"/>
                </a:moveTo>
                <a:cubicBezTo>
                  <a:pt x="99692" y="26146"/>
                  <a:pt x="100260" y="1"/>
                  <a:pt x="72865" y="20673"/>
                </a:cubicBezTo>
                <a:cubicBezTo>
                  <a:pt x="54621" y="34445"/>
                  <a:pt x="73745" y="59001"/>
                  <a:pt x="59050" y="67669"/>
                </a:cubicBezTo>
                <a:cubicBezTo>
                  <a:pt x="26445" y="86907"/>
                  <a:pt x="1" y="72496"/>
                  <a:pt x="9315" y="57482"/>
                </a:cubicBezTo>
                <a:cubicBezTo>
                  <a:pt x="10557" y="55480"/>
                  <a:pt x="12261" y="53804"/>
                  <a:pt x="14248" y="52534"/>
                </a:cubicBezTo>
                <a:cubicBezTo>
                  <a:pt x="18565" y="49765"/>
                  <a:pt x="29902" y="43461"/>
                  <a:pt x="49864" y="38513"/>
                </a:cubicBezTo>
                <a:close/>
              </a:path>
            </a:pathLst>
          </a:custGeom>
          <a:noFill/>
          <a:ln w="19050" cap="flat" cmpd="sng">
            <a:solidFill>
              <a:schemeClr val="lt2"/>
            </a:solidFill>
            <a:prstDash val="solid"/>
            <a:miter lim="7099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" name="Google Shape;200;p25"/>
          <p:cNvSpPr/>
          <p:nvPr/>
        </p:nvSpPr>
        <p:spPr>
          <a:xfrm rot="-608995">
            <a:off x="-804506" y="3882716"/>
            <a:ext cx="1618010" cy="1980234"/>
          </a:xfrm>
          <a:custGeom>
            <a:avLst/>
            <a:gdLst/>
            <a:ahLst/>
            <a:cxnLst/>
            <a:rect l="l" t="t" r="r" b="b"/>
            <a:pathLst>
              <a:path w="95442" h="79664" extrusionOk="0">
                <a:moveTo>
                  <a:pt x="42573" y="1"/>
                </a:moveTo>
                <a:cubicBezTo>
                  <a:pt x="38147" y="1"/>
                  <a:pt x="33738" y="683"/>
                  <a:pt x="29576" y="2187"/>
                </a:cubicBezTo>
                <a:cubicBezTo>
                  <a:pt x="26444" y="3318"/>
                  <a:pt x="23694" y="4866"/>
                  <a:pt x="21241" y="6711"/>
                </a:cubicBezTo>
                <a:cubicBezTo>
                  <a:pt x="15169" y="11283"/>
                  <a:pt x="10871" y="17736"/>
                  <a:pt x="6930" y="24570"/>
                </a:cubicBezTo>
                <a:cubicBezTo>
                  <a:pt x="3168" y="31131"/>
                  <a:pt x="1" y="38382"/>
                  <a:pt x="203" y="45942"/>
                </a:cubicBezTo>
                <a:cubicBezTo>
                  <a:pt x="501" y="56539"/>
                  <a:pt x="7633" y="66123"/>
                  <a:pt x="16729" y="71576"/>
                </a:cubicBezTo>
                <a:cubicBezTo>
                  <a:pt x="25825" y="77041"/>
                  <a:pt x="36624" y="78934"/>
                  <a:pt x="47221" y="79506"/>
                </a:cubicBezTo>
                <a:cubicBezTo>
                  <a:pt x="49128" y="79605"/>
                  <a:pt x="51045" y="79664"/>
                  <a:pt x="52962" y="79664"/>
                </a:cubicBezTo>
                <a:cubicBezTo>
                  <a:pt x="59542" y="79664"/>
                  <a:pt x="66126" y="78971"/>
                  <a:pt x="72331" y="76851"/>
                </a:cubicBezTo>
                <a:cubicBezTo>
                  <a:pt x="80356" y="74124"/>
                  <a:pt x="87750" y="68814"/>
                  <a:pt x="91607" y="61289"/>
                </a:cubicBezTo>
                <a:cubicBezTo>
                  <a:pt x="95120" y="54455"/>
                  <a:pt x="95441" y="46252"/>
                  <a:pt x="93465" y="38822"/>
                </a:cubicBezTo>
                <a:cubicBezTo>
                  <a:pt x="91488" y="31404"/>
                  <a:pt x="87345" y="24689"/>
                  <a:pt x="82344" y="18855"/>
                </a:cubicBezTo>
                <a:cubicBezTo>
                  <a:pt x="74391" y="9533"/>
                  <a:pt x="63878" y="3437"/>
                  <a:pt x="51840" y="960"/>
                </a:cubicBezTo>
                <a:cubicBezTo>
                  <a:pt x="48796" y="337"/>
                  <a:pt x="45680" y="1"/>
                  <a:pt x="42573" y="1"/>
                </a:cubicBezTo>
                <a:close/>
              </a:path>
            </a:pathLst>
          </a:custGeom>
          <a:solidFill>
            <a:srgbClr val="00B3C9">
              <a:alpha val="63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1" name="Google Shape;201;p25"/>
          <p:cNvSpPr/>
          <p:nvPr/>
        </p:nvSpPr>
        <p:spPr>
          <a:xfrm rot="7752479" flipH="1">
            <a:off x="7568172" y="3460415"/>
            <a:ext cx="3412417" cy="2957909"/>
          </a:xfrm>
          <a:custGeom>
            <a:avLst/>
            <a:gdLst/>
            <a:ahLst/>
            <a:cxnLst/>
            <a:rect l="l" t="t" r="r" b="b"/>
            <a:pathLst>
              <a:path w="100261" h="86907" fill="none" extrusionOk="0">
                <a:moveTo>
                  <a:pt x="49864" y="38513"/>
                </a:moveTo>
                <a:cubicBezTo>
                  <a:pt x="99692" y="26146"/>
                  <a:pt x="100260" y="1"/>
                  <a:pt x="72865" y="20673"/>
                </a:cubicBezTo>
                <a:cubicBezTo>
                  <a:pt x="54621" y="34445"/>
                  <a:pt x="73745" y="59001"/>
                  <a:pt x="59050" y="67669"/>
                </a:cubicBezTo>
                <a:cubicBezTo>
                  <a:pt x="26445" y="86907"/>
                  <a:pt x="1" y="72496"/>
                  <a:pt x="9315" y="57482"/>
                </a:cubicBezTo>
                <a:cubicBezTo>
                  <a:pt x="10557" y="55480"/>
                  <a:pt x="12261" y="53804"/>
                  <a:pt x="14248" y="52534"/>
                </a:cubicBezTo>
                <a:cubicBezTo>
                  <a:pt x="18565" y="49765"/>
                  <a:pt x="29902" y="43461"/>
                  <a:pt x="49864" y="38513"/>
                </a:cubicBezTo>
                <a:close/>
              </a:path>
            </a:pathLst>
          </a:custGeom>
          <a:noFill/>
          <a:ln w="19050" cap="flat" cmpd="sng">
            <a:solidFill>
              <a:schemeClr val="lt2"/>
            </a:solidFill>
            <a:prstDash val="solid"/>
            <a:miter lim="7099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2" name="Google Shape;202;p25"/>
          <p:cNvSpPr/>
          <p:nvPr/>
        </p:nvSpPr>
        <p:spPr>
          <a:xfrm rot="4478622">
            <a:off x="6715438" y="-865925"/>
            <a:ext cx="3606385" cy="2464531"/>
          </a:xfrm>
          <a:custGeom>
            <a:avLst/>
            <a:gdLst/>
            <a:ahLst/>
            <a:cxnLst/>
            <a:rect l="l" t="t" r="r" b="b"/>
            <a:pathLst>
              <a:path w="126287" h="86302" extrusionOk="0">
                <a:moveTo>
                  <a:pt x="105274" y="0"/>
                </a:moveTo>
                <a:cubicBezTo>
                  <a:pt x="92202" y="0"/>
                  <a:pt x="71449" y="7463"/>
                  <a:pt x="44504" y="23603"/>
                </a:cubicBezTo>
                <a:cubicBezTo>
                  <a:pt x="1" y="50254"/>
                  <a:pt x="10732" y="86302"/>
                  <a:pt x="35818" y="86302"/>
                </a:cubicBezTo>
                <a:cubicBezTo>
                  <a:pt x="45686" y="86302"/>
                  <a:pt x="57776" y="80723"/>
                  <a:pt x="69599" y="66800"/>
                </a:cubicBezTo>
                <a:cubicBezTo>
                  <a:pt x="83094" y="50898"/>
                  <a:pt x="101630" y="57990"/>
                  <a:pt x="114003" y="35238"/>
                </a:cubicBezTo>
                <a:cubicBezTo>
                  <a:pt x="126287" y="12638"/>
                  <a:pt x="122284" y="0"/>
                  <a:pt x="105274" y="0"/>
                </a:cubicBezTo>
                <a:close/>
              </a:path>
            </a:pathLst>
          </a:custGeom>
          <a:solidFill>
            <a:srgbClr val="00B3C9">
              <a:alpha val="63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" name="Google Shape;203;p25"/>
          <p:cNvSpPr/>
          <p:nvPr/>
        </p:nvSpPr>
        <p:spPr>
          <a:xfrm rot="718083">
            <a:off x="8453782" y="480794"/>
            <a:ext cx="1641212" cy="2053760"/>
          </a:xfrm>
          <a:custGeom>
            <a:avLst/>
            <a:gdLst/>
            <a:ahLst/>
            <a:cxnLst/>
            <a:rect l="l" t="t" r="r" b="b"/>
            <a:pathLst>
              <a:path w="54848" h="68635" fill="none" extrusionOk="0">
                <a:moveTo>
                  <a:pt x="46812" y="53457"/>
                </a:moveTo>
                <a:cubicBezTo>
                  <a:pt x="37491" y="68634"/>
                  <a:pt x="15292" y="56048"/>
                  <a:pt x="18430" y="43624"/>
                </a:cubicBezTo>
                <a:cubicBezTo>
                  <a:pt x="21575" y="31201"/>
                  <a:pt x="7703" y="30023"/>
                  <a:pt x="3856" y="23570"/>
                </a:cubicBezTo>
                <a:cubicBezTo>
                  <a:pt x="1" y="17117"/>
                  <a:pt x="12594" y="1"/>
                  <a:pt x="26764" y="11508"/>
                </a:cubicBezTo>
                <a:cubicBezTo>
                  <a:pt x="40934" y="23016"/>
                  <a:pt x="39691" y="33821"/>
                  <a:pt x="33444" y="39748"/>
                </a:cubicBezTo>
                <a:cubicBezTo>
                  <a:pt x="27197" y="45662"/>
                  <a:pt x="23697" y="38563"/>
                  <a:pt x="29462" y="34076"/>
                </a:cubicBezTo>
                <a:cubicBezTo>
                  <a:pt x="37015" y="28212"/>
                  <a:pt x="54848" y="40359"/>
                  <a:pt x="46812" y="53457"/>
                </a:cubicBezTo>
                <a:close/>
              </a:path>
            </a:pathLst>
          </a:custGeom>
          <a:noFill/>
          <a:ln w="19050" cap="flat" cmpd="sng">
            <a:solidFill>
              <a:schemeClr val="lt2"/>
            </a:solidFill>
            <a:prstDash val="solid"/>
            <a:miter lim="7099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4" name="Google Shape;204;p25"/>
          <p:cNvSpPr/>
          <p:nvPr/>
        </p:nvSpPr>
        <p:spPr>
          <a:xfrm rot="-2700000">
            <a:off x="469047" y="3581539"/>
            <a:ext cx="2070451" cy="2590895"/>
          </a:xfrm>
          <a:custGeom>
            <a:avLst/>
            <a:gdLst/>
            <a:ahLst/>
            <a:cxnLst/>
            <a:rect l="l" t="t" r="r" b="b"/>
            <a:pathLst>
              <a:path w="54848" h="68635" fill="none" extrusionOk="0">
                <a:moveTo>
                  <a:pt x="46812" y="53457"/>
                </a:moveTo>
                <a:cubicBezTo>
                  <a:pt x="37491" y="68634"/>
                  <a:pt x="15292" y="56048"/>
                  <a:pt x="18430" y="43624"/>
                </a:cubicBezTo>
                <a:cubicBezTo>
                  <a:pt x="21575" y="31201"/>
                  <a:pt x="7703" y="30023"/>
                  <a:pt x="3856" y="23570"/>
                </a:cubicBezTo>
                <a:cubicBezTo>
                  <a:pt x="1" y="17117"/>
                  <a:pt x="12594" y="1"/>
                  <a:pt x="26764" y="11508"/>
                </a:cubicBezTo>
                <a:cubicBezTo>
                  <a:pt x="40934" y="23016"/>
                  <a:pt x="39691" y="33821"/>
                  <a:pt x="33444" y="39748"/>
                </a:cubicBezTo>
                <a:cubicBezTo>
                  <a:pt x="27197" y="45662"/>
                  <a:pt x="23697" y="38563"/>
                  <a:pt x="29462" y="34076"/>
                </a:cubicBezTo>
                <a:cubicBezTo>
                  <a:pt x="37015" y="28212"/>
                  <a:pt x="54848" y="40359"/>
                  <a:pt x="46812" y="53457"/>
                </a:cubicBezTo>
                <a:close/>
              </a:path>
            </a:pathLst>
          </a:custGeom>
          <a:noFill/>
          <a:ln w="19050" cap="flat" cmpd="sng">
            <a:solidFill>
              <a:schemeClr val="lt2"/>
            </a:solidFill>
            <a:prstDash val="solid"/>
            <a:miter lim="7099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5" name="Google Shape;205;p25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06" name="Google Shape;206;p25"/>
          <p:cNvSpPr txBox="1">
            <a:spLocks noGrp="1"/>
          </p:cNvSpPr>
          <p:nvPr>
            <p:ph type="subTitle" idx="1"/>
          </p:nvPr>
        </p:nvSpPr>
        <p:spPr>
          <a:xfrm>
            <a:off x="937626" y="2886053"/>
            <a:ext cx="2175300" cy="86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7" name="Google Shape;207;p25"/>
          <p:cNvSpPr txBox="1">
            <a:spLocks noGrp="1"/>
          </p:cNvSpPr>
          <p:nvPr>
            <p:ph type="subTitle" idx="2"/>
          </p:nvPr>
        </p:nvSpPr>
        <p:spPr>
          <a:xfrm>
            <a:off x="3484347" y="2886053"/>
            <a:ext cx="2175300" cy="86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8" name="Google Shape;208;p25"/>
          <p:cNvSpPr txBox="1">
            <a:spLocks noGrp="1"/>
          </p:cNvSpPr>
          <p:nvPr>
            <p:ph type="subTitle" idx="3"/>
          </p:nvPr>
        </p:nvSpPr>
        <p:spPr>
          <a:xfrm>
            <a:off x="6031074" y="2886053"/>
            <a:ext cx="2175300" cy="86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9" name="Google Shape;209;p25"/>
          <p:cNvSpPr txBox="1">
            <a:spLocks noGrp="1"/>
          </p:cNvSpPr>
          <p:nvPr>
            <p:ph type="subTitle" idx="4"/>
          </p:nvPr>
        </p:nvSpPr>
        <p:spPr>
          <a:xfrm>
            <a:off x="937625" y="2490826"/>
            <a:ext cx="2175300" cy="52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solidFill>
                  <a:schemeClr val="dk1"/>
                </a:solidFill>
                <a:latin typeface="El Messiri"/>
                <a:ea typeface="El Messiri"/>
                <a:cs typeface="El Messiri"/>
                <a:sym typeface="El Messiri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10" name="Google Shape;210;p25"/>
          <p:cNvSpPr txBox="1">
            <a:spLocks noGrp="1"/>
          </p:cNvSpPr>
          <p:nvPr>
            <p:ph type="subTitle" idx="5"/>
          </p:nvPr>
        </p:nvSpPr>
        <p:spPr>
          <a:xfrm>
            <a:off x="3484350" y="2490826"/>
            <a:ext cx="2175300" cy="52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solidFill>
                  <a:schemeClr val="dk1"/>
                </a:solidFill>
                <a:latin typeface="El Messiri"/>
                <a:ea typeface="El Messiri"/>
                <a:cs typeface="El Messiri"/>
                <a:sym typeface="El Messiri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11" name="Google Shape;211;p25"/>
          <p:cNvSpPr txBox="1">
            <a:spLocks noGrp="1"/>
          </p:cNvSpPr>
          <p:nvPr>
            <p:ph type="subTitle" idx="6"/>
          </p:nvPr>
        </p:nvSpPr>
        <p:spPr>
          <a:xfrm>
            <a:off x="6031075" y="2490826"/>
            <a:ext cx="2175300" cy="52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solidFill>
                  <a:schemeClr val="dk1"/>
                </a:solidFill>
                <a:latin typeface="El Messiri"/>
                <a:ea typeface="El Messiri"/>
                <a:cs typeface="El Messiri"/>
                <a:sym typeface="El Messiri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CUSTOM_3_1"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31"/>
          <p:cNvSpPr/>
          <p:nvPr/>
        </p:nvSpPr>
        <p:spPr>
          <a:xfrm rot="3599956">
            <a:off x="6772962" y="-976366"/>
            <a:ext cx="3157106" cy="2157503"/>
          </a:xfrm>
          <a:custGeom>
            <a:avLst/>
            <a:gdLst/>
            <a:ahLst/>
            <a:cxnLst/>
            <a:rect l="l" t="t" r="r" b="b"/>
            <a:pathLst>
              <a:path w="126287" h="86302" extrusionOk="0">
                <a:moveTo>
                  <a:pt x="105274" y="0"/>
                </a:moveTo>
                <a:cubicBezTo>
                  <a:pt x="92202" y="0"/>
                  <a:pt x="71449" y="7463"/>
                  <a:pt x="44504" y="23603"/>
                </a:cubicBezTo>
                <a:cubicBezTo>
                  <a:pt x="1" y="50254"/>
                  <a:pt x="10732" y="86302"/>
                  <a:pt x="35818" y="86302"/>
                </a:cubicBezTo>
                <a:cubicBezTo>
                  <a:pt x="45686" y="86302"/>
                  <a:pt x="57776" y="80723"/>
                  <a:pt x="69599" y="66800"/>
                </a:cubicBezTo>
                <a:cubicBezTo>
                  <a:pt x="83094" y="50898"/>
                  <a:pt x="101630" y="57990"/>
                  <a:pt x="114003" y="35238"/>
                </a:cubicBezTo>
                <a:cubicBezTo>
                  <a:pt x="126287" y="12638"/>
                  <a:pt x="122284" y="0"/>
                  <a:pt x="105274" y="0"/>
                </a:cubicBezTo>
                <a:close/>
              </a:path>
            </a:pathLst>
          </a:custGeom>
          <a:solidFill>
            <a:srgbClr val="00B3C9">
              <a:alpha val="63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1" name="Google Shape;291;p31"/>
          <p:cNvSpPr/>
          <p:nvPr/>
        </p:nvSpPr>
        <p:spPr>
          <a:xfrm rot="-7417849">
            <a:off x="-1032759" y="4137183"/>
            <a:ext cx="2878765" cy="1967290"/>
          </a:xfrm>
          <a:custGeom>
            <a:avLst/>
            <a:gdLst/>
            <a:ahLst/>
            <a:cxnLst/>
            <a:rect l="l" t="t" r="r" b="b"/>
            <a:pathLst>
              <a:path w="126287" h="86302" extrusionOk="0">
                <a:moveTo>
                  <a:pt x="105274" y="0"/>
                </a:moveTo>
                <a:cubicBezTo>
                  <a:pt x="92202" y="0"/>
                  <a:pt x="71449" y="7463"/>
                  <a:pt x="44504" y="23603"/>
                </a:cubicBezTo>
                <a:cubicBezTo>
                  <a:pt x="1" y="50254"/>
                  <a:pt x="10732" y="86302"/>
                  <a:pt x="35818" y="86302"/>
                </a:cubicBezTo>
                <a:cubicBezTo>
                  <a:pt x="45686" y="86302"/>
                  <a:pt x="57776" y="80723"/>
                  <a:pt x="69599" y="66800"/>
                </a:cubicBezTo>
                <a:cubicBezTo>
                  <a:pt x="83094" y="50898"/>
                  <a:pt x="101630" y="57990"/>
                  <a:pt x="114003" y="35238"/>
                </a:cubicBezTo>
                <a:cubicBezTo>
                  <a:pt x="126287" y="12638"/>
                  <a:pt x="122284" y="0"/>
                  <a:pt x="105274" y="0"/>
                </a:cubicBezTo>
                <a:close/>
              </a:path>
            </a:pathLst>
          </a:custGeom>
          <a:solidFill>
            <a:srgbClr val="00B3C9">
              <a:alpha val="63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2" name="Google Shape;292;p31"/>
          <p:cNvSpPr/>
          <p:nvPr/>
        </p:nvSpPr>
        <p:spPr>
          <a:xfrm rot="5400000">
            <a:off x="-482099" y="-953646"/>
            <a:ext cx="1704264" cy="2132661"/>
          </a:xfrm>
          <a:custGeom>
            <a:avLst/>
            <a:gdLst/>
            <a:ahLst/>
            <a:cxnLst/>
            <a:rect l="l" t="t" r="r" b="b"/>
            <a:pathLst>
              <a:path w="54848" h="68635" fill="none" extrusionOk="0">
                <a:moveTo>
                  <a:pt x="46812" y="53457"/>
                </a:moveTo>
                <a:cubicBezTo>
                  <a:pt x="37491" y="68634"/>
                  <a:pt x="15292" y="56048"/>
                  <a:pt x="18430" y="43624"/>
                </a:cubicBezTo>
                <a:cubicBezTo>
                  <a:pt x="21575" y="31201"/>
                  <a:pt x="7703" y="30023"/>
                  <a:pt x="3856" y="23570"/>
                </a:cubicBezTo>
                <a:cubicBezTo>
                  <a:pt x="1" y="17117"/>
                  <a:pt x="12594" y="1"/>
                  <a:pt x="26764" y="11508"/>
                </a:cubicBezTo>
                <a:cubicBezTo>
                  <a:pt x="40934" y="23016"/>
                  <a:pt x="39691" y="33821"/>
                  <a:pt x="33444" y="39748"/>
                </a:cubicBezTo>
                <a:cubicBezTo>
                  <a:pt x="27197" y="45662"/>
                  <a:pt x="23697" y="38563"/>
                  <a:pt x="29462" y="34076"/>
                </a:cubicBezTo>
                <a:cubicBezTo>
                  <a:pt x="37015" y="28212"/>
                  <a:pt x="54848" y="40359"/>
                  <a:pt x="46812" y="53457"/>
                </a:cubicBezTo>
                <a:close/>
              </a:path>
            </a:pathLst>
          </a:custGeom>
          <a:noFill/>
          <a:ln w="19050" cap="flat" cmpd="sng">
            <a:solidFill>
              <a:schemeClr val="lt2"/>
            </a:solidFill>
            <a:prstDash val="solid"/>
            <a:miter lim="7099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3" name="Google Shape;293;p31"/>
          <p:cNvSpPr/>
          <p:nvPr/>
        </p:nvSpPr>
        <p:spPr>
          <a:xfrm rot="6239982" flipH="1">
            <a:off x="5764265" y="2861014"/>
            <a:ext cx="5052073" cy="4379175"/>
          </a:xfrm>
          <a:custGeom>
            <a:avLst/>
            <a:gdLst/>
            <a:ahLst/>
            <a:cxnLst/>
            <a:rect l="l" t="t" r="r" b="b"/>
            <a:pathLst>
              <a:path w="100261" h="86907" fill="none" extrusionOk="0">
                <a:moveTo>
                  <a:pt x="49864" y="38513"/>
                </a:moveTo>
                <a:cubicBezTo>
                  <a:pt x="99692" y="26146"/>
                  <a:pt x="100260" y="1"/>
                  <a:pt x="72865" y="20673"/>
                </a:cubicBezTo>
                <a:cubicBezTo>
                  <a:pt x="54621" y="34445"/>
                  <a:pt x="73745" y="59001"/>
                  <a:pt x="59050" y="67669"/>
                </a:cubicBezTo>
                <a:cubicBezTo>
                  <a:pt x="26445" y="86907"/>
                  <a:pt x="1" y="72496"/>
                  <a:pt x="9315" y="57482"/>
                </a:cubicBezTo>
                <a:cubicBezTo>
                  <a:pt x="10557" y="55480"/>
                  <a:pt x="12261" y="53804"/>
                  <a:pt x="14248" y="52534"/>
                </a:cubicBezTo>
                <a:cubicBezTo>
                  <a:pt x="18565" y="49765"/>
                  <a:pt x="29902" y="43461"/>
                  <a:pt x="49864" y="38513"/>
                </a:cubicBezTo>
                <a:close/>
              </a:path>
            </a:pathLst>
          </a:custGeom>
          <a:noFill/>
          <a:ln w="19050" cap="flat" cmpd="sng">
            <a:solidFill>
              <a:schemeClr val="lt2"/>
            </a:solidFill>
            <a:prstDash val="solid"/>
            <a:miter lim="7099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4" name="Google Shape;294;p31"/>
          <p:cNvSpPr/>
          <p:nvPr/>
        </p:nvSpPr>
        <p:spPr>
          <a:xfrm rot="-1339392">
            <a:off x="7869593" y="-1226238"/>
            <a:ext cx="3888380" cy="2657241"/>
          </a:xfrm>
          <a:custGeom>
            <a:avLst/>
            <a:gdLst/>
            <a:ahLst/>
            <a:cxnLst/>
            <a:rect l="l" t="t" r="r" b="b"/>
            <a:pathLst>
              <a:path w="126287" h="86302" extrusionOk="0">
                <a:moveTo>
                  <a:pt x="105274" y="0"/>
                </a:moveTo>
                <a:cubicBezTo>
                  <a:pt x="92202" y="0"/>
                  <a:pt x="71449" y="7463"/>
                  <a:pt x="44504" y="23603"/>
                </a:cubicBezTo>
                <a:cubicBezTo>
                  <a:pt x="1" y="50254"/>
                  <a:pt x="10732" y="86302"/>
                  <a:pt x="35818" y="86302"/>
                </a:cubicBezTo>
                <a:cubicBezTo>
                  <a:pt x="45686" y="86302"/>
                  <a:pt x="57776" y="80723"/>
                  <a:pt x="69599" y="66800"/>
                </a:cubicBezTo>
                <a:cubicBezTo>
                  <a:pt x="83094" y="50898"/>
                  <a:pt x="101630" y="57990"/>
                  <a:pt x="114003" y="35238"/>
                </a:cubicBezTo>
                <a:cubicBezTo>
                  <a:pt x="126287" y="12638"/>
                  <a:pt x="122284" y="0"/>
                  <a:pt x="105274" y="0"/>
                </a:cubicBezTo>
                <a:close/>
              </a:path>
            </a:pathLst>
          </a:custGeom>
          <a:noFill/>
          <a:ln w="1905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5" name="Google Shape;295;p31"/>
          <p:cNvSpPr txBox="1">
            <a:spLocks noGrp="1"/>
          </p:cNvSpPr>
          <p:nvPr>
            <p:ph type="title"/>
          </p:nvPr>
        </p:nvSpPr>
        <p:spPr>
          <a:xfrm>
            <a:off x="728663" y="191800"/>
            <a:ext cx="4947300" cy="12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85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96" name="Google Shape;296;p31"/>
          <p:cNvSpPr txBox="1">
            <a:spLocks noGrp="1"/>
          </p:cNvSpPr>
          <p:nvPr>
            <p:ph type="subTitle" idx="1"/>
          </p:nvPr>
        </p:nvSpPr>
        <p:spPr>
          <a:xfrm>
            <a:off x="728663" y="1530525"/>
            <a:ext cx="4947300" cy="105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7" name="Google Shape;297;p31"/>
          <p:cNvSpPr>
            <a:spLocks noGrp="1"/>
          </p:cNvSpPr>
          <p:nvPr>
            <p:ph type="pic" idx="2"/>
          </p:nvPr>
        </p:nvSpPr>
        <p:spPr>
          <a:xfrm rot="-533779">
            <a:off x="5842454" y="598974"/>
            <a:ext cx="2576192" cy="3924662"/>
          </a:xfrm>
          <a:prstGeom prst="ellipse">
            <a:avLst/>
          </a:prstGeom>
          <a:noFill/>
          <a:ln w="2857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8" name="Google Shape;298;p31"/>
          <p:cNvSpPr txBox="1"/>
          <p:nvPr/>
        </p:nvSpPr>
        <p:spPr>
          <a:xfrm>
            <a:off x="713225" y="3597450"/>
            <a:ext cx="4947300" cy="55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30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rPr>
              <a:t>CREDITS:</a:t>
            </a:r>
            <a:r>
              <a:rPr lang="en" sz="1200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rPr>
              <a:t> This presentation template was created by </a:t>
            </a:r>
            <a:r>
              <a:rPr lang="en" sz="1200" b="1">
                <a:solidFill>
                  <a:schemeClr val="dk1"/>
                </a:solidFill>
                <a:uFill>
                  <a:noFill/>
                </a:uFill>
                <a:latin typeface="Assistant"/>
                <a:ea typeface="Assistant"/>
                <a:cs typeface="Assistant"/>
                <a:sym typeface="Assistant"/>
                <a:hlinkClick r:id="rId2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Slidesgo</a:t>
            </a:r>
            <a:r>
              <a:rPr lang="en" sz="1200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rPr>
              <a:t>, and includes icons by </a:t>
            </a:r>
            <a:r>
              <a:rPr lang="en" sz="1200" b="1">
                <a:solidFill>
                  <a:schemeClr val="dk1"/>
                </a:solidFill>
                <a:uFill>
                  <a:noFill/>
                </a:uFill>
                <a:latin typeface="Assistant"/>
                <a:ea typeface="Assistant"/>
                <a:cs typeface="Assistant"/>
                <a:sym typeface="Assistant"/>
                <a:hlinkClick r:id="rId3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Flaticon</a:t>
            </a:r>
            <a:r>
              <a:rPr lang="en" sz="1200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rPr>
              <a:t>, and infographics &amp; images by </a:t>
            </a:r>
            <a:r>
              <a:rPr lang="en" sz="1200" b="1">
                <a:solidFill>
                  <a:schemeClr val="dk1"/>
                </a:solidFill>
                <a:uFill>
                  <a:noFill/>
                </a:uFill>
                <a:latin typeface="Assistant"/>
                <a:ea typeface="Assistant"/>
                <a:cs typeface="Assistant"/>
                <a:sym typeface="Assistant"/>
                <a:hlinkClick r:id="rId4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Freepik</a:t>
            </a:r>
            <a:r>
              <a:rPr lang="en" sz="1200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rPr>
              <a:t> </a:t>
            </a:r>
            <a:endParaRPr sz="1200" b="1">
              <a:solidFill>
                <a:schemeClr val="dk1"/>
              </a:solidFill>
              <a:latin typeface="Assistant"/>
              <a:ea typeface="Assistant"/>
              <a:cs typeface="Assistant"/>
              <a:sym typeface="Assistant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El Messiri"/>
              <a:buNone/>
              <a:defRPr sz="3500" b="1">
                <a:solidFill>
                  <a:schemeClr val="dk1"/>
                </a:solidFill>
                <a:latin typeface="El Messiri"/>
                <a:ea typeface="El Messiri"/>
                <a:cs typeface="El Messiri"/>
                <a:sym typeface="El Messi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sistant Medium"/>
              <a:buChar char="●"/>
              <a:defRPr>
                <a:solidFill>
                  <a:schemeClr val="dk1"/>
                </a:solidFill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sistant Medium"/>
              <a:buChar char="○"/>
              <a:defRPr>
                <a:solidFill>
                  <a:schemeClr val="dk1"/>
                </a:solidFill>
                <a:latin typeface="Assistant Medium"/>
                <a:ea typeface="Assistant Medium"/>
                <a:cs typeface="Assistant Medium"/>
                <a:sym typeface="Assistant Medium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sistant Medium"/>
              <a:buChar char="■"/>
              <a:defRPr>
                <a:solidFill>
                  <a:schemeClr val="dk1"/>
                </a:solidFill>
                <a:latin typeface="Assistant Medium"/>
                <a:ea typeface="Assistant Medium"/>
                <a:cs typeface="Assistant Medium"/>
                <a:sym typeface="Assistant Medium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sistant Medium"/>
              <a:buChar char="●"/>
              <a:defRPr>
                <a:solidFill>
                  <a:schemeClr val="dk1"/>
                </a:solidFill>
                <a:latin typeface="Assistant Medium"/>
                <a:ea typeface="Assistant Medium"/>
                <a:cs typeface="Assistant Medium"/>
                <a:sym typeface="Assistant Medium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sistant Medium"/>
              <a:buChar char="○"/>
              <a:defRPr>
                <a:solidFill>
                  <a:schemeClr val="dk1"/>
                </a:solidFill>
                <a:latin typeface="Assistant Medium"/>
                <a:ea typeface="Assistant Medium"/>
                <a:cs typeface="Assistant Medium"/>
                <a:sym typeface="Assistant Medium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sistant Medium"/>
              <a:buChar char="■"/>
              <a:defRPr>
                <a:solidFill>
                  <a:schemeClr val="dk1"/>
                </a:solidFill>
                <a:latin typeface="Assistant Medium"/>
                <a:ea typeface="Assistant Medium"/>
                <a:cs typeface="Assistant Medium"/>
                <a:sym typeface="Assistant Medium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sistant Medium"/>
              <a:buChar char="●"/>
              <a:defRPr>
                <a:solidFill>
                  <a:schemeClr val="dk1"/>
                </a:solidFill>
                <a:latin typeface="Assistant Medium"/>
                <a:ea typeface="Assistant Medium"/>
                <a:cs typeface="Assistant Medium"/>
                <a:sym typeface="Assistant Medium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sistant Medium"/>
              <a:buChar char="○"/>
              <a:defRPr>
                <a:solidFill>
                  <a:schemeClr val="dk1"/>
                </a:solidFill>
                <a:latin typeface="Assistant Medium"/>
                <a:ea typeface="Assistant Medium"/>
                <a:cs typeface="Assistant Medium"/>
                <a:sym typeface="Assistant Medium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sistant Medium"/>
              <a:buChar char="■"/>
              <a:defRPr>
                <a:solidFill>
                  <a:schemeClr val="dk1"/>
                </a:solidFill>
                <a:latin typeface="Assistant Medium"/>
                <a:ea typeface="Assistant Medium"/>
                <a:cs typeface="Assistant Medium"/>
                <a:sym typeface="Assistant Medium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3" r:id="rId2"/>
    <p:sldLayoutId id="2147483655" r:id="rId3"/>
    <p:sldLayoutId id="2147483658" r:id="rId4"/>
    <p:sldLayoutId id="2147483664" r:id="rId5"/>
    <p:sldLayoutId id="2147483668" r:id="rId6"/>
    <p:sldLayoutId id="2147483669" r:id="rId7"/>
    <p:sldLayoutId id="2147483671" r:id="rId8"/>
    <p:sldLayoutId id="2147483677" r:id="rId9"/>
    <p:sldLayoutId id="2147483678" r:id="rId10"/>
    <p:sldLayoutId id="2147483679" r:id="rId11"/>
    <p:sldLayoutId id="2147483680" r:id="rId1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3.png"/><Relationship Id="rId4" Type="http://schemas.openxmlformats.org/officeDocument/2006/relationships/hyperlink" Target="https://youtu.be/RVMo-RiBeHI?si=AP0GhfeKNaRs-dNM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.png"/><Relationship Id="rId5" Type="http://schemas.openxmlformats.org/officeDocument/2006/relationships/hyperlink" Target="https://www.nytimes.com/games/wordle/index.html" TargetMode="External"/><Relationship Id="rId4" Type="http://schemas.openxmlformats.org/officeDocument/2006/relationships/hyperlink" Target="https://youtu.be/RVMo-RiBeHI?si=AP0GhfeKNaRs-dNM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hyperlink" Target="https://youtu.be/c1Ndym-IsQg?si=ucEbI9S7FcreZiTP" TargetMode="External"/><Relationship Id="rId4" Type="http://schemas.openxmlformats.org/officeDocument/2006/relationships/hyperlink" Target="https://youtu.be/RVMo-RiBeHI?si=AP0GhfeKNaRs-dNM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bit.ly/caregiversupportmon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3.png"/><Relationship Id="rId4" Type="http://schemas.openxmlformats.org/officeDocument/2006/relationships/hyperlink" Target="mailto:clelia@njelc.com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38"/>
          <p:cNvSpPr/>
          <p:nvPr/>
        </p:nvSpPr>
        <p:spPr>
          <a:xfrm rot="-465675" flipH="1">
            <a:off x="3408378" y="2256934"/>
            <a:ext cx="5409809" cy="815888"/>
          </a:xfrm>
          <a:custGeom>
            <a:avLst/>
            <a:gdLst/>
            <a:ahLst/>
            <a:cxnLst/>
            <a:rect l="l" t="t" r="r" b="b"/>
            <a:pathLst>
              <a:path w="126287" h="86302" extrusionOk="0">
                <a:moveTo>
                  <a:pt x="105274" y="0"/>
                </a:moveTo>
                <a:cubicBezTo>
                  <a:pt x="92202" y="0"/>
                  <a:pt x="71449" y="7463"/>
                  <a:pt x="44504" y="23603"/>
                </a:cubicBezTo>
                <a:cubicBezTo>
                  <a:pt x="1" y="50254"/>
                  <a:pt x="10732" y="86302"/>
                  <a:pt x="35818" y="86302"/>
                </a:cubicBezTo>
                <a:cubicBezTo>
                  <a:pt x="45686" y="86302"/>
                  <a:pt x="57776" y="80723"/>
                  <a:pt x="69599" y="66800"/>
                </a:cubicBezTo>
                <a:cubicBezTo>
                  <a:pt x="83094" y="50898"/>
                  <a:pt x="101630" y="57990"/>
                  <a:pt x="114003" y="35238"/>
                </a:cubicBezTo>
                <a:cubicBezTo>
                  <a:pt x="126287" y="12638"/>
                  <a:pt x="122284" y="0"/>
                  <a:pt x="105274" y="0"/>
                </a:cubicBezTo>
                <a:close/>
              </a:path>
            </a:pathLst>
          </a:custGeom>
          <a:solidFill>
            <a:srgbClr val="FFFFFF">
              <a:alpha val="479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9" name="Google Shape;329;p38"/>
          <p:cNvSpPr txBox="1">
            <a:spLocks noGrp="1"/>
          </p:cNvSpPr>
          <p:nvPr>
            <p:ph type="ctrTitle"/>
          </p:nvPr>
        </p:nvSpPr>
        <p:spPr>
          <a:xfrm>
            <a:off x="3454663" y="961662"/>
            <a:ext cx="5006100" cy="1610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300" dirty="0" smtClean="0">
                <a:solidFill>
                  <a:schemeClr val="lt1"/>
                </a:solidFill>
              </a:rPr>
              <a:t>Care for the</a:t>
            </a:r>
            <a:br>
              <a:rPr lang="en" sz="3300" dirty="0" smtClean="0">
                <a:solidFill>
                  <a:schemeClr val="lt1"/>
                </a:solidFill>
              </a:rPr>
            </a:br>
            <a:r>
              <a:rPr lang="en" sz="6300" dirty="0" smtClean="0"/>
              <a:t>CAREGIVER</a:t>
            </a:r>
            <a:endParaRPr sz="6300" dirty="0"/>
          </a:p>
        </p:txBody>
      </p:sp>
      <p:sp>
        <p:nvSpPr>
          <p:cNvPr id="330" name="Google Shape;330;p38"/>
          <p:cNvSpPr txBox="1">
            <a:spLocks noGrp="1"/>
          </p:cNvSpPr>
          <p:nvPr>
            <p:ph type="subTitle" idx="1"/>
          </p:nvPr>
        </p:nvSpPr>
        <p:spPr>
          <a:xfrm>
            <a:off x="3378065" y="2979448"/>
            <a:ext cx="5006100" cy="47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dirty="0" smtClean="0"/>
              <a:t>Stephanie Drag, MA, LAC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dirty="0" smtClean="0"/>
              <a:t>Associate Vice President, Prevention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dirty="0" smtClean="0"/>
              <a:t>The Center for Alcohol and Drug Resources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dirty="0" smtClean="0"/>
              <a:t>Children’s Aid and Famly Services</a:t>
            </a:r>
            <a:endParaRPr sz="1400" dirty="0"/>
          </a:p>
        </p:txBody>
      </p:sp>
      <p:pic>
        <p:nvPicPr>
          <p:cNvPr id="331" name="Google Shape;331;p38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l="23302" r="34680"/>
          <a:stretch/>
        </p:blipFill>
        <p:spPr>
          <a:xfrm rot="-173873">
            <a:off x="714131" y="594644"/>
            <a:ext cx="2492287" cy="3954236"/>
          </a:xfrm>
          <a:prstGeom prst="ellipse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6935" y="4132834"/>
            <a:ext cx="1349265" cy="70772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5630" y="3918225"/>
            <a:ext cx="2037652" cy="1146180"/>
          </a:xfrm>
          <a:prstGeom prst="rect">
            <a:avLst/>
          </a:prstGeom>
        </p:spPr>
      </p:pic>
      <p:sp>
        <p:nvSpPr>
          <p:cNvPr id="9" name="Google Shape;330;p38"/>
          <p:cNvSpPr txBox="1">
            <a:spLocks/>
          </p:cNvSpPr>
          <p:nvPr/>
        </p:nvSpPr>
        <p:spPr>
          <a:xfrm>
            <a:off x="3527948" y="2441016"/>
            <a:ext cx="5006100" cy="47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sistant Medium"/>
              <a:buNone/>
              <a:defRPr sz="1600" b="0" i="0" u="none" strike="noStrike" cap="none">
                <a:solidFill>
                  <a:schemeClr val="dk1"/>
                </a:solidFill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 Medium"/>
              <a:buNone/>
              <a:defRPr sz="1800" b="0" i="0" u="none" strike="noStrike" cap="none">
                <a:solidFill>
                  <a:schemeClr val="dk1"/>
                </a:solidFill>
                <a:latin typeface="Assistant Medium"/>
                <a:ea typeface="Assistant Medium"/>
                <a:cs typeface="Assistant Medium"/>
                <a:sym typeface="Assistant Medium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 Medium"/>
              <a:buNone/>
              <a:defRPr sz="1800" b="0" i="0" u="none" strike="noStrike" cap="none">
                <a:solidFill>
                  <a:schemeClr val="dk1"/>
                </a:solidFill>
                <a:latin typeface="Assistant Medium"/>
                <a:ea typeface="Assistant Medium"/>
                <a:cs typeface="Assistant Medium"/>
                <a:sym typeface="Assistant Medium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 Medium"/>
              <a:buNone/>
              <a:defRPr sz="1800" b="0" i="0" u="none" strike="noStrike" cap="none">
                <a:solidFill>
                  <a:schemeClr val="dk1"/>
                </a:solidFill>
                <a:latin typeface="Assistant Medium"/>
                <a:ea typeface="Assistant Medium"/>
                <a:cs typeface="Assistant Medium"/>
                <a:sym typeface="Assistant Medium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 Medium"/>
              <a:buNone/>
              <a:defRPr sz="1800" b="0" i="0" u="none" strike="noStrike" cap="none">
                <a:solidFill>
                  <a:schemeClr val="dk1"/>
                </a:solidFill>
                <a:latin typeface="Assistant Medium"/>
                <a:ea typeface="Assistant Medium"/>
                <a:cs typeface="Assistant Medium"/>
                <a:sym typeface="Assistant Medium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 Medium"/>
              <a:buNone/>
              <a:defRPr sz="1800" b="0" i="0" u="none" strike="noStrike" cap="none">
                <a:solidFill>
                  <a:schemeClr val="dk1"/>
                </a:solidFill>
                <a:latin typeface="Assistant Medium"/>
                <a:ea typeface="Assistant Medium"/>
                <a:cs typeface="Assistant Medium"/>
                <a:sym typeface="Assistant Medium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 Medium"/>
              <a:buNone/>
              <a:defRPr sz="1800" b="0" i="0" u="none" strike="noStrike" cap="none">
                <a:solidFill>
                  <a:schemeClr val="dk1"/>
                </a:solidFill>
                <a:latin typeface="Assistant Medium"/>
                <a:ea typeface="Assistant Medium"/>
                <a:cs typeface="Assistant Medium"/>
                <a:sym typeface="Assistant Medium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 Medium"/>
              <a:buNone/>
              <a:defRPr sz="1800" b="0" i="0" u="none" strike="noStrike" cap="none">
                <a:solidFill>
                  <a:schemeClr val="dk1"/>
                </a:solidFill>
                <a:latin typeface="Assistant Medium"/>
                <a:ea typeface="Assistant Medium"/>
                <a:cs typeface="Assistant Medium"/>
                <a:sym typeface="Assistant Medium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 Medium"/>
              <a:buNone/>
              <a:defRPr sz="1800" b="0" i="0" u="none" strike="noStrike" cap="none">
                <a:solidFill>
                  <a:schemeClr val="dk1"/>
                </a:solidFill>
                <a:latin typeface="Assistant Medium"/>
                <a:ea typeface="Assistant Medium"/>
                <a:cs typeface="Assistant Medium"/>
                <a:sym typeface="Assistant Medium"/>
              </a:defRPr>
            </a:lvl9pPr>
          </a:lstStyle>
          <a:p>
            <a:pPr marL="0" indent="0"/>
            <a:r>
              <a:rPr lang="en-US" sz="1400" smtClean="0"/>
              <a:t>Your Guide for Self-Care so you can Care for Others</a:t>
            </a:r>
            <a:endParaRPr lang="en-US" sz="14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31974">
            <a:off x="2713717" y="-213314"/>
            <a:ext cx="3838575" cy="542938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4630" y="4197374"/>
            <a:ext cx="1552284" cy="87316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364" y="246634"/>
            <a:ext cx="1349265" cy="707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2611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9" name="Google Shape;1009;p72"/>
          <p:cNvSpPr/>
          <p:nvPr/>
        </p:nvSpPr>
        <p:spPr>
          <a:xfrm rot="-5694580">
            <a:off x="1995532" y="2779989"/>
            <a:ext cx="699771" cy="856344"/>
          </a:xfrm>
          <a:custGeom>
            <a:avLst/>
            <a:gdLst/>
            <a:ahLst/>
            <a:cxnLst/>
            <a:rect l="l" t="t" r="r" b="b"/>
            <a:pathLst>
              <a:path w="95442" h="79664" extrusionOk="0">
                <a:moveTo>
                  <a:pt x="42573" y="1"/>
                </a:moveTo>
                <a:cubicBezTo>
                  <a:pt x="38147" y="1"/>
                  <a:pt x="33738" y="683"/>
                  <a:pt x="29576" y="2187"/>
                </a:cubicBezTo>
                <a:cubicBezTo>
                  <a:pt x="26444" y="3318"/>
                  <a:pt x="23694" y="4866"/>
                  <a:pt x="21241" y="6711"/>
                </a:cubicBezTo>
                <a:cubicBezTo>
                  <a:pt x="15169" y="11283"/>
                  <a:pt x="10871" y="17736"/>
                  <a:pt x="6930" y="24570"/>
                </a:cubicBezTo>
                <a:cubicBezTo>
                  <a:pt x="3168" y="31131"/>
                  <a:pt x="1" y="38382"/>
                  <a:pt x="203" y="45942"/>
                </a:cubicBezTo>
                <a:cubicBezTo>
                  <a:pt x="501" y="56539"/>
                  <a:pt x="7633" y="66123"/>
                  <a:pt x="16729" y="71576"/>
                </a:cubicBezTo>
                <a:cubicBezTo>
                  <a:pt x="25825" y="77041"/>
                  <a:pt x="36624" y="78934"/>
                  <a:pt x="47221" y="79506"/>
                </a:cubicBezTo>
                <a:cubicBezTo>
                  <a:pt x="49128" y="79605"/>
                  <a:pt x="51045" y="79664"/>
                  <a:pt x="52962" y="79664"/>
                </a:cubicBezTo>
                <a:cubicBezTo>
                  <a:pt x="59542" y="79664"/>
                  <a:pt x="66126" y="78971"/>
                  <a:pt x="72331" y="76851"/>
                </a:cubicBezTo>
                <a:cubicBezTo>
                  <a:pt x="80356" y="74124"/>
                  <a:pt x="87750" y="68814"/>
                  <a:pt x="91607" y="61289"/>
                </a:cubicBezTo>
                <a:cubicBezTo>
                  <a:pt x="95120" y="54455"/>
                  <a:pt x="95441" y="46252"/>
                  <a:pt x="93465" y="38822"/>
                </a:cubicBezTo>
                <a:cubicBezTo>
                  <a:pt x="91488" y="31404"/>
                  <a:pt x="87345" y="24689"/>
                  <a:pt x="82344" y="18855"/>
                </a:cubicBezTo>
                <a:cubicBezTo>
                  <a:pt x="74391" y="9533"/>
                  <a:pt x="63878" y="3437"/>
                  <a:pt x="51840" y="960"/>
                </a:cubicBezTo>
                <a:cubicBezTo>
                  <a:pt x="48796" y="337"/>
                  <a:pt x="45680" y="1"/>
                  <a:pt x="42573" y="1"/>
                </a:cubicBezTo>
                <a:close/>
              </a:path>
            </a:pathLst>
          </a:custGeom>
          <a:solidFill>
            <a:srgbClr val="00B3C9">
              <a:alpha val="63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1" name="Google Shape;1011;p72"/>
          <p:cNvSpPr/>
          <p:nvPr/>
        </p:nvSpPr>
        <p:spPr>
          <a:xfrm rot="-5400000" flipH="1">
            <a:off x="3991407" y="2779995"/>
            <a:ext cx="699828" cy="856388"/>
          </a:xfrm>
          <a:custGeom>
            <a:avLst/>
            <a:gdLst/>
            <a:ahLst/>
            <a:cxnLst/>
            <a:rect l="l" t="t" r="r" b="b"/>
            <a:pathLst>
              <a:path w="95442" h="79664" extrusionOk="0">
                <a:moveTo>
                  <a:pt x="42573" y="1"/>
                </a:moveTo>
                <a:cubicBezTo>
                  <a:pt x="38147" y="1"/>
                  <a:pt x="33738" y="683"/>
                  <a:pt x="29576" y="2187"/>
                </a:cubicBezTo>
                <a:cubicBezTo>
                  <a:pt x="26444" y="3318"/>
                  <a:pt x="23694" y="4866"/>
                  <a:pt x="21241" y="6711"/>
                </a:cubicBezTo>
                <a:cubicBezTo>
                  <a:pt x="15169" y="11283"/>
                  <a:pt x="10871" y="17736"/>
                  <a:pt x="6930" y="24570"/>
                </a:cubicBezTo>
                <a:cubicBezTo>
                  <a:pt x="3168" y="31131"/>
                  <a:pt x="1" y="38382"/>
                  <a:pt x="203" y="45942"/>
                </a:cubicBezTo>
                <a:cubicBezTo>
                  <a:pt x="501" y="56539"/>
                  <a:pt x="7633" y="66123"/>
                  <a:pt x="16729" y="71576"/>
                </a:cubicBezTo>
                <a:cubicBezTo>
                  <a:pt x="25825" y="77041"/>
                  <a:pt x="36624" y="78934"/>
                  <a:pt x="47221" y="79506"/>
                </a:cubicBezTo>
                <a:cubicBezTo>
                  <a:pt x="49128" y="79605"/>
                  <a:pt x="51045" y="79664"/>
                  <a:pt x="52962" y="79664"/>
                </a:cubicBezTo>
                <a:cubicBezTo>
                  <a:pt x="59542" y="79664"/>
                  <a:pt x="66126" y="78971"/>
                  <a:pt x="72331" y="76851"/>
                </a:cubicBezTo>
                <a:cubicBezTo>
                  <a:pt x="80356" y="74124"/>
                  <a:pt x="87750" y="68814"/>
                  <a:pt x="91607" y="61289"/>
                </a:cubicBezTo>
                <a:cubicBezTo>
                  <a:pt x="95120" y="54455"/>
                  <a:pt x="95441" y="46252"/>
                  <a:pt x="93465" y="38822"/>
                </a:cubicBezTo>
                <a:cubicBezTo>
                  <a:pt x="91488" y="31404"/>
                  <a:pt x="87345" y="24689"/>
                  <a:pt x="82344" y="18855"/>
                </a:cubicBezTo>
                <a:cubicBezTo>
                  <a:pt x="74391" y="9533"/>
                  <a:pt x="63878" y="3437"/>
                  <a:pt x="51840" y="960"/>
                </a:cubicBezTo>
                <a:cubicBezTo>
                  <a:pt x="48796" y="337"/>
                  <a:pt x="45680" y="1"/>
                  <a:pt x="42573" y="1"/>
                </a:cubicBezTo>
                <a:close/>
              </a:path>
            </a:pathLst>
          </a:custGeom>
          <a:solidFill>
            <a:srgbClr val="00B3C9">
              <a:alpha val="63309"/>
            </a:srgbClr>
          </a:solidFill>
          <a:ln>
            <a:solidFill>
              <a:schemeClr val="bg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2" name="Google Shape;1012;p72"/>
          <p:cNvSpPr/>
          <p:nvPr/>
        </p:nvSpPr>
        <p:spPr>
          <a:xfrm rot="5400000">
            <a:off x="3007632" y="2779995"/>
            <a:ext cx="699828" cy="856388"/>
          </a:xfrm>
          <a:custGeom>
            <a:avLst/>
            <a:gdLst/>
            <a:ahLst/>
            <a:cxnLst/>
            <a:rect l="l" t="t" r="r" b="b"/>
            <a:pathLst>
              <a:path w="95442" h="79664" extrusionOk="0">
                <a:moveTo>
                  <a:pt x="42573" y="1"/>
                </a:moveTo>
                <a:cubicBezTo>
                  <a:pt x="38147" y="1"/>
                  <a:pt x="33738" y="683"/>
                  <a:pt x="29576" y="2187"/>
                </a:cubicBezTo>
                <a:cubicBezTo>
                  <a:pt x="26444" y="3318"/>
                  <a:pt x="23694" y="4866"/>
                  <a:pt x="21241" y="6711"/>
                </a:cubicBezTo>
                <a:cubicBezTo>
                  <a:pt x="15169" y="11283"/>
                  <a:pt x="10871" y="17736"/>
                  <a:pt x="6930" y="24570"/>
                </a:cubicBezTo>
                <a:cubicBezTo>
                  <a:pt x="3168" y="31131"/>
                  <a:pt x="1" y="38382"/>
                  <a:pt x="203" y="45942"/>
                </a:cubicBezTo>
                <a:cubicBezTo>
                  <a:pt x="501" y="56539"/>
                  <a:pt x="7633" y="66123"/>
                  <a:pt x="16729" y="71576"/>
                </a:cubicBezTo>
                <a:cubicBezTo>
                  <a:pt x="25825" y="77041"/>
                  <a:pt x="36624" y="78934"/>
                  <a:pt x="47221" y="79506"/>
                </a:cubicBezTo>
                <a:cubicBezTo>
                  <a:pt x="49128" y="79605"/>
                  <a:pt x="51045" y="79664"/>
                  <a:pt x="52962" y="79664"/>
                </a:cubicBezTo>
                <a:cubicBezTo>
                  <a:pt x="59542" y="79664"/>
                  <a:pt x="66126" y="78971"/>
                  <a:pt x="72331" y="76851"/>
                </a:cubicBezTo>
                <a:cubicBezTo>
                  <a:pt x="80356" y="74124"/>
                  <a:pt x="87750" y="68814"/>
                  <a:pt x="91607" y="61289"/>
                </a:cubicBezTo>
                <a:cubicBezTo>
                  <a:pt x="95120" y="54455"/>
                  <a:pt x="95441" y="46252"/>
                  <a:pt x="93465" y="38822"/>
                </a:cubicBezTo>
                <a:cubicBezTo>
                  <a:pt x="91488" y="31404"/>
                  <a:pt x="87345" y="24689"/>
                  <a:pt x="82344" y="18855"/>
                </a:cubicBezTo>
                <a:cubicBezTo>
                  <a:pt x="74391" y="9533"/>
                  <a:pt x="63878" y="3437"/>
                  <a:pt x="51840" y="960"/>
                </a:cubicBezTo>
                <a:cubicBezTo>
                  <a:pt x="48796" y="337"/>
                  <a:pt x="45680" y="1"/>
                  <a:pt x="42573" y="1"/>
                </a:cubicBezTo>
                <a:close/>
              </a:path>
            </a:pathLst>
          </a:custGeom>
          <a:solidFill>
            <a:srgbClr val="00B3C9">
              <a:alpha val="63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3" name="Google Shape;1013;p72"/>
          <p:cNvSpPr txBox="1">
            <a:spLocks noGrp="1"/>
          </p:cNvSpPr>
          <p:nvPr>
            <p:ph type="title"/>
          </p:nvPr>
        </p:nvSpPr>
        <p:spPr>
          <a:xfrm>
            <a:off x="728663" y="191800"/>
            <a:ext cx="4947300" cy="12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THANKS!</a:t>
            </a:r>
            <a:endParaRPr dirty="0"/>
          </a:p>
        </p:txBody>
      </p:sp>
      <p:sp>
        <p:nvSpPr>
          <p:cNvPr id="1014" name="Google Shape;1014;p72"/>
          <p:cNvSpPr txBox="1">
            <a:spLocks noGrp="1"/>
          </p:cNvSpPr>
          <p:nvPr>
            <p:ph type="subTitle" idx="1"/>
          </p:nvPr>
        </p:nvSpPr>
        <p:spPr>
          <a:xfrm>
            <a:off x="728663" y="1428698"/>
            <a:ext cx="4947300" cy="105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 smtClean="0">
                <a:latin typeface="Assistant"/>
                <a:ea typeface="Assistant"/>
                <a:cs typeface="Assistant"/>
                <a:sym typeface="Assistant"/>
              </a:rPr>
              <a:t>Contact Us!</a:t>
            </a:r>
            <a:endParaRPr sz="3200" dirty="0">
              <a:latin typeface="Assistant"/>
              <a:ea typeface="Assistant"/>
              <a:cs typeface="Assistant"/>
              <a:sym typeface="Assistan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 smtClean="0"/>
              <a:t>sdrag@cafsnj.org</a:t>
            </a:r>
            <a:endParaRPr sz="2000"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 smtClean="0"/>
              <a:t>201-225-8848</a:t>
            </a:r>
            <a:endParaRPr sz="2000"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 smtClean="0"/>
              <a:t>www.tcadr.org</a:t>
            </a:r>
            <a:endParaRPr sz="2000" dirty="0"/>
          </a:p>
        </p:txBody>
      </p:sp>
      <p:sp>
        <p:nvSpPr>
          <p:cNvPr id="1016" name="Google Shape;1016;p72"/>
          <p:cNvSpPr/>
          <p:nvPr/>
        </p:nvSpPr>
        <p:spPr>
          <a:xfrm>
            <a:off x="2134636" y="2997118"/>
            <a:ext cx="421585" cy="422078"/>
          </a:xfrm>
          <a:custGeom>
            <a:avLst/>
            <a:gdLst/>
            <a:ahLst/>
            <a:cxnLst/>
            <a:rect l="l" t="t" r="r" b="b"/>
            <a:pathLst>
              <a:path w="10860" h="10872" extrusionOk="0">
                <a:moveTo>
                  <a:pt x="5430" y="1"/>
                </a:moveTo>
                <a:cubicBezTo>
                  <a:pt x="3990" y="1"/>
                  <a:pt x="2608" y="560"/>
                  <a:pt x="1596" y="1584"/>
                </a:cubicBezTo>
                <a:cubicBezTo>
                  <a:pt x="561" y="2620"/>
                  <a:pt x="1" y="3989"/>
                  <a:pt x="1" y="5430"/>
                </a:cubicBezTo>
                <a:cubicBezTo>
                  <a:pt x="1" y="6561"/>
                  <a:pt x="346" y="7645"/>
                  <a:pt x="1001" y="8573"/>
                </a:cubicBezTo>
                <a:cubicBezTo>
                  <a:pt x="1632" y="9466"/>
                  <a:pt x="2513" y="10145"/>
                  <a:pt x="3537" y="10538"/>
                </a:cubicBezTo>
                <a:cubicBezTo>
                  <a:pt x="3559" y="10544"/>
                  <a:pt x="3579" y="10547"/>
                  <a:pt x="3599" y="10547"/>
                </a:cubicBezTo>
                <a:cubicBezTo>
                  <a:pt x="3656" y="10547"/>
                  <a:pt x="3704" y="10522"/>
                  <a:pt x="3740" y="10478"/>
                </a:cubicBezTo>
                <a:cubicBezTo>
                  <a:pt x="3763" y="10443"/>
                  <a:pt x="3763" y="10395"/>
                  <a:pt x="3763" y="10371"/>
                </a:cubicBezTo>
                <a:lnTo>
                  <a:pt x="3763" y="7275"/>
                </a:lnTo>
                <a:cubicBezTo>
                  <a:pt x="3763" y="7180"/>
                  <a:pt x="3692" y="7097"/>
                  <a:pt x="3585" y="7097"/>
                </a:cubicBezTo>
                <a:lnTo>
                  <a:pt x="2156" y="7097"/>
                </a:lnTo>
                <a:lnTo>
                  <a:pt x="2156" y="5835"/>
                </a:lnTo>
                <a:lnTo>
                  <a:pt x="3585" y="5835"/>
                </a:lnTo>
                <a:cubicBezTo>
                  <a:pt x="3680" y="5835"/>
                  <a:pt x="3763" y="5751"/>
                  <a:pt x="3763" y="5656"/>
                </a:cubicBezTo>
                <a:lnTo>
                  <a:pt x="3763" y="5430"/>
                </a:lnTo>
                <a:cubicBezTo>
                  <a:pt x="3763" y="3942"/>
                  <a:pt x="5180" y="2632"/>
                  <a:pt x="6799" y="2632"/>
                </a:cubicBezTo>
                <a:lnTo>
                  <a:pt x="7550" y="2632"/>
                </a:lnTo>
                <a:lnTo>
                  <a:pt x="7550" y="3894"/>
                </a:lnTo>
                <a:lnTo>
                  <a:pt x="6799" y="3894"/>
                </a:lnTo>
                <a:cubicBezTo>
                  <a:pt x="6311" y="3894"/>
                  <a:pt x="5883" y="4025"/>
                  <a:pt x="5561" y="4287"/>
                </a:cubicBezTo>
                <a:cubicBezTo>
                  <a:pt x="5228" y="4561"/>
                  <a:pt x="5025" y="4966"/>
                  <a:pt x="5025" y="5430"/>
                </a:cubicBezTo>
                <a:lnTo>
                  <a:pt x="5025" y="5656"/>
                </a:lnTo>
                <a:cubicBezTo>
                  <a:pt x="5025" y="5740"/>
                  <a:pt x="5109" y="5835"/>
                  <a:pt x="5204" y="5835"/>
                </a:cubicBezTo>
                <a:lnTo>
                  <a:pt x="5883" y="5835"/>
                </a:lnTo>
                <a:cubicBezTo>
                  <a:pt x="5966" y="5835"/>
                  <a:pt x="6061" y="5751"/>
                  <a:pt x="6061" y="5656"/>
                </a:cubicBezTo>
                <a:cubicBezTo>
                  <a:pt x="6061" y="5561"/>
                  <a:pt x="5978" y="5478"/>
                  <a:pt x="5883" y="5478"/>
                </a:cubicBezTo>
                <a:lnTo>
                  <a:pt x="5371" y="5478"/>
                </a:lnTo>
                <a:lnTo>
                  <a:pt x="5371" y="5418"/>
                </a:lnTo>
                <a:cubicBezTo>
                  <a:pt x="5371" y="4525"/>
                  <a:pt x="6145" y="4204"/>
                  <a:pt x="6799" y="4204"/>
                </a:cubicBezTo>
                <a:lnTo>
                  <a:pt x="7704" y="4204"/>
                </a:lnTo>
                <a:cubicBezTo>
                  <a:pt x="7800" y="4204"/>
                  <a:pt x="7883" y="4132"/>
                  <a:pt x="7883" y="4025"/>
                </a:cubicBezTo>
                <a:lnTo>
                  <a:pt x="7883" y="2418"/>
                </a:lnTo>
                <a:cubicBezTo>
                  <a:pt x="7883" y="2334"/>
                  <a:pt x="7811" y="2239"/>
                  <a:pt x="7704" y="2239"/>
                </a:cubicBezTo>
                <a:lnTo>
                  <a:pt x="6799" y="2239"/>
                </a:lnTo>
                <a:cubicBezTo>
                  <a:pt x="5966" y="2239"/>
                  <a:pt x="5121" y="2572"/>
                  <a:pt x="4466" y="3156"/>
                </a:cubicBezTo>
                <a:cubicBezTo>
                  <a:pt x="3799" y="3763"/>
                  <a:pt x="3418" y="4549"/>
                  <a:pt x="3418" y="5382"/>
                </a:cubicBezTo>
                <a:lnTo>
                  <a:pt x="3418" y="5442"/>
                </a:lnTo>
                <a:lnTo>
                  <a:pt x="1989" y="5442"/>
                </a:lnTo>
                <a:cubicBezTo>
                  <a:pt x="1906" y="5442"/>
                  <a:pt x="1811" y="5513"/>
                  <a:pt x="1811" y="5620"/>
                </a:cubicBezTo>
                <a:lnTo>
                  <a:pt x="1811" y="7228"/>
                </a:lnTo>
                <a:cubicBezTo>
                  <a:pt x="1811" y="7323"/>
                  <a:pt x="1894" y="7406"/>
                  <a:pt x="1989" y="7406"/>
                </a:cubicBezTo>
                <a:lnTo>
                  <a:pt x="3418" y="7406"/>
                </a:lnTo>
                <a:lnTo>
                  <a:pt x="3418" y="10085"/>
                </a:lnTo>
                <a:cubicBezTo>
                  <a:pt x="1561" y="9300"/>
                  <a:pt x="346" y="7442"/>
                  <a:pt x="346" y="5418"/>
                </a:cubicBezTo>
                <a:cubicBezTo>
                  <a:pt x="346" y="2596"/>
                  <a:pt x="2620" y="322"/>
                  <a:pt x="5430" y="322"/>
                </a:cubicBezTo>
                <a:cubicBezTo>
                  <a:pt x="8228" y="322"/>
                  <a:pt x="10526" y="2620"/>
                  <a:pt x="10526" y="5418"/>
                </a:cubicBezTo>
                <a:cubicBezTo>
                  <a:pt x="10526" y="8228"/>
                  <a:pt x="8240" y="10502"/>
                  <a:pt x="5430" y="10502"/>
                </a:cubicBezTo>
                <a:lnTo>
                  <a:pt x="5371" y="10502"/>
                </a:lnTo>
                <a:lnTo>
                  <a:pt x="5371" y="7418"/>
                </a:lnTo>
                <a:lnTo>
                  <a:pt x="7728" y="7418"/>
                </a:lnTo>
                <a:cubicBezTo>
                  <a:pt x="7811" y="7418"/>
                  <a:pt x="7907" y="7347"/>
                  <a:pt x="7907" y="7240"/>
                </a:cubicBezTo>
                <a:lnTo>
                  <a:pt x="7907" y="5656"/>
                </a:lnTo>
                <a:cubicBezTo>
                  <a:pt x="7907" y="5561"/>
                  <a:pt x="7823" y="5478"/>
                  <a:pt x="7728" y="5478"/>
                </a:cubicBezTo>
                <a:lnTo>
                  <a:pt x="6728" y="5478"/>
                </a:lnTo>
                <a:cubicBezTo>
                  <a:pt x="6633" y="5478"/>
                  <a:pt x="6549" y="5549"/>
                  <a:pt x="6549" y="5656"/>
                </a:cubicBezTo>
                <a:cubicBezTo>
                  <a:pt x="6549" y="5740"/>
                  <a:pt x="6621" y="5835"/>
                  <a:pt x="6728" y="5835"/>
                </a:cubicBezTo>
                <a:lnTo>
                  <a:pt x="7561" y="5835"/>
                </a:lnTo>
                <a:lnTo>
                  <a:pt x="7561" y="7097"/>
                </a:lnTo>
                <a:lnTo>
                  <a:pt x="5204" y="7097"/>
                </a:lnTo>
                <a:cubicBezTo>
                  <a:pt x="5121" y="7097"/>
                  <a:pt x="5025" y="7168"/>
                  <a:pt x="5025" y="7275"/>
                </a:cubicBezTo>
                <a:lnTo>
                  <a:pt x="5025" y="10693"/>
                </a:lnTo>
                <a:cubicBezTo>
                  <a:pt x="5025" y="10788"/>
                  <a:pt x="5109" y="10859"/>
                  <a:pt x="5192" y="10871"/>
                </a:cubicBezTo>
                <a:lnTo>
                  <a:pt x="5430" y="10871"/>
                </a:lnTo>
                <a:cubicBezTo>
                  <a:pt x="6871" y="10871"/>
                  <a:pt x="8240" y="10312"/>
                  <a:pt x="9276" y="9288"/>
                </a:cubicBezTo>
                <a:cubicBezTo>
                  <a:pt x="10300" y="8252"/>
                  <a:pt x="10859" y="6883"/>
                  <a:pt x="10859" y="5442"/>
                </a:cubicBezTo>
                <a:cubicBezTo>
                  <a:pt x="10859" y="3989"/>
                  <a:pt x="10300" y="2620"/>
                  <a:pt x="9276" y="1584"/>
                </a:cubicBezTo>
                <a:cubicBezTo>
                  <a:pt x="8240" y="560"/>
                  <a:pt x="6871" y="1"/>
                  <a:pt x="5430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17" name="Google Shape;1017;p72"/>
          <p:cNvGrpSpPr/>
          <p:nvPr/>
        </p:nvGrpSpPr>
        <p:grpSpPr>
          <a:xfrm>
            <a:off x="3146530" y="2997452"/>
            <a:ext cx="422050" cy="421618"/>
            <a:chOff x="3303268" y="3817349"/>
            <a:chExt cx="346056" cy="345674"/>
          </a:xfrm>
        </p:grpSpPr>
        <p:sp>
          <p:nvSpPr>
            <p:cNvPr id="1018" name="Google Shape;1018;p72"/>
            <p:cNvSpPr/>
            <p:nvPr/>
          </p:nvSpPr>
          <p:spPr>
            <a:xfrm>
              <a:off x="3303268" y="3817349"/>
              <a:ext cx="346056" cy="345674"/>
            </a:xfrm>
            <a:custGeom>
              <a:avLst/>
              <a:gdLst/>
              <a:ahLst/>
              <a:cxnLst/>
              <a:rect l="l" t="t" r="r" b="b"/>
              <a:pathLst>
                <a:path w="10872" h="10860" extrusionOk="0">
                  <a:moveTo>
                    <a:pt x="5418" y="334"/>
                  </a:moveTo>
                  <a:cubicBezTo>
                    <a:pt x="8228" y="334"/>
                    <a:pt x="10514" y="2608"/>
                    <a:pt x="10514" y="5430"/>
                  </a:cubicBezTo>
                  <a:cubicBezTo>
                    <a:pt x="10514" y="8240"/>
                    <a:pt x="8228" y="10514"/>
                    <a:pt x="5418" y="10514"/>
                  </a:cubicBezTo>
                  <a:cubicBezTo>
                    <a:pt x="2608" y="10514"/>
                    <a:pt x="334" y="8240"/>
                    <a:pt x="334" y="5430"/>
                  </a:cubicBezTo>
                  <a:cubicBezTo>
                    <a:pt x="334" y="2608"/>
                    <a:pt x="2608" y="334"/>
                    <a:pt x="5418" y="334"/>
                  </a:cubicBezTo>
                  <a:close/>
                  <a:moveTo>
                    <a:pt x="5430" y="1"/>
                  </a:moveTo>
                  <a:cubicBezTo>
                    <a:pt x="3989" y="1"/>
                    <a:pt x="2620" y="560"/>
                    <a:pt x="1596" y="1584"/>
                  </a:cubicBezTo>
                  <a:cubicBezTo>
                    <a:pt x="572" y="2620"/>
                    <a:pt x="1" y="3989"/>
                    <a:pt x="1" y="5430"/>
                  </a:cubicBezTo>
                  <a:cubicBezTo>
                    <a:pt x="1" y="6871"/>
                    <a:pt x="572" y="8240"/>
                    <a:pt x="1596" y="9264"/>
                  </a:cubicBezTo>
                  <a:cubicBezTo>
                    <a:pt x="2620" y="10300"/>
                    <a:pt x="3989" y="10859"/>
                    <a:pt x="5430" y="10859"/>
                  </a:cubicBezTo>
                  <a:cubicBezTo>
                    <a:pt x="6883" y="10859"/>
                    <a:pt x="8252" y="10300"/>
                    <a:pt x="9276" y="9264"/>
                  </a:cubicBezTo>
                  <a:cubicBezTo>
                    <a:pt x="10300" y="8240"/>
                    <a:pt x="10871" y="6871"/>
                    <a:pt x="10871" y="5430"/>
                  </a:cubicBezTo>
                  <a:cubicBezTo>
                    <a:pt x="10871" y="3989"/>
                    <a:pt x="10300" y="2620"/>
                    <a:pt x="9276" y="1584"/>
                  </a:cubicBezTo>
                  <a:cubicBezTo>
                    <a:pt x="8252" y="560"/>
                    <a:pt x="6883" y="1"/>
                    <a:pt x="543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9" name="Google Shape;1019;p72"/>
            <p:cNvSpPr/>
            <p:nvPr/>
          </p:nvSpPr>
          <p:spPr>
            <a:xfrm>
              <a:off x="3368074" y="3882537"/>
              <a:ext cx="215298" cy="215298"/>
            </a:xfrm>
            <a:custGeom>
              <a:avLst/>
              <a:gdLst/>
              <a:ahLst/>
              <a:cxnLst/>
              <a:rect l="l" t="t" r="r" b="b"/>
              <a:pathLst>
                <a:path w="6764" h="6764" extrusionOk="0">
                  <a:moveTo>
                    <a:pt x="5335" y="346"/>
                  </a:moveTo>
                  <a:cubicBezTo>
                    <a:pt x="5930" y="346"/>
                    <a:pt x="6418" y="834"/>
                    <a:pt x="6418" y="1429"/>
                  </a:cubicBezTo>
                  <a:lnTo>
                    <a:pt x="6418" y="5335"/>
                  </a:lnTo>
                  <a:cubicBezTo>
                    <a:pt x="6418" y="5930"/>
                    <a:pt x="5930" y="6418"/>
                    <a:pt x="5335" y="6418"/>
                  </a:cubicBezTo>
                  <a:lnTo>
                    <a:pt x="1429" y="6418"/>
                  </a:lnTo>
                  <a:cubicBezTo>
                    <a:pt x="834" y="6418"/>
                    <a:pt x="346" y="5930"/>
                    <a:pt x="346" y="5335"/>
                  </a:cubicBezTo>
                  <a:lnTo>
                    <a:pt x="346" y="1429"/>
                  </a:lnTo>
                  <a:cubicBezTo>
                    <a:pt x="346" y="834"/>
                    <a:pt x="834" y="346"/>
                    <a:pt x="1429" y="346"/>
                  </a:cubicBezTo>
                  <a:close/>
                  <a:moveTo>
                    <a:pt x="1429" y="1"/>
                  </a:moveTo>
                  <a:cubicBezTo>
                    <a:pt x="644" y="1"/>
                    <a:pt x="1" y="644"/>
                    <a:pt x="1" y="1429"/>
                  </a:cubicBezTo>
                  <a:lnTo>
                    <a:pt x="1" y="5335"/>
                  </a:lnTo>
                  <a:cubicBezTo>
                    <a:pt x="1" y="6120"/>
                    <a:pt x="644" y="6763"/>
                    <a:pt x="1429" y="6763"/>
                  </a:cubicBezTo>
                  <a:lnTo>
                    <a:pt x="5335" y="6763"/>
                  </a:lnTo>
                  <a:cubicBezTo>
                    <a:pt x="6121" y="6763"/>
                    <a:pt x="6763" y="6120"/>
                    <a:pt x="6763" y="5335"/>
                  </a:cubicBezTo>
                  <a:lnTo>
                    <a:pt x="6763" y="1429"/>
                  </a:lnTo>
                  <a:cubicBezTo>
                    <a:pt x="6763" y="644"/>
                    <a:pt x="6121" y="1"/>
                    <a:pt x="53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0" name="Google Shape;1020;p72"/>
            <p:cNvSpPr/>
            <p:nvPr/>
          </p:nvSpPr>
          <p:spPr>
            <a:xfrm>
              <a:off x="3418143" y="3933656"/>
              <a:ext cx="114811" cy="112742"/>
            </a:xfrm>
            <a:custGeom>
              <a:avLst/>
              <a:gdLst/>
              <a:ahLst/>
              <a:cxnLst/>
              <a:rect l="l" t="t" r="r" b="b"/>
              <a:pathLst>
                <a:path w="3607" h="3542" extrusionOk="0">
                  <a:moveTo>
                    <a:pt x="1822" y="0"/>
                  </a:moveTo>
                  <a:cubicBezTo>
                    <a:pt x="812" y="0"/>
                    <a:pt x="1" y="851"/>
                    <a:pt x="59" y="1859"/>
                  </a:cubicBezTo>
                  <a:cubicBezTo>
                    <a:pt x="95" y="2776"/>
                    <a:pt x="833" y="3502"/>
                    <a:pt x="1726" y="3538"/>
                  </a:cubicBezTo>
                  <a:cubicBezTo>
                    <a:pt x="1764" y="3541"/>
                    <a:pt x="1802" y="3542"/>
                    <a:pt x="1840" y="3542"/>
                  </a:cubicBezTo>
                  <a:cubicBezTo>
                    <a:pt x="2178" y="3542"/>
                    <a:pt x="2494" y="3447"/>
                    <a:pt x="2762" y="3276"/>
                  </a:cubicBezTo>
                  <a:cubicBezTo>
                    <a:pt x="2857" y="3217"/>
                    <a:pt x="2869" y="3086"/>
                    <a:pt x="2797" y="3014"/>
                  </a:cubicBezTo>
                  <a:cubicBezTo>
                    <a:pt x="2761" y="2978"/>
                    <a:pt x="2711" y="2964"/>
                    <a:pt x="2664" y="2964"/>
                  </a:cubicBezTo>
                  <a:cubicBezTo>
                    <a:pt x="2634" y="2964"/>
                    <a:pt x="2606" y="2969"/>
                    <a:pt x="2583" y="2979"/>
                  </a:cubicBezTo>
                  <a:cubicBezTo>
                    <a:pt x="2380" y="3096"/>
                    <a:pt x="2149" y="3185"/>
                    <a:pt x="1897" y="3185"/>
                  </a:cubicBezTo>
                  <a:cubicBezTo>
                    <a:pt x="1868" y="3185"/>
                    <a:pt x="1839" y="3183"/>
                    <a:pt x="1809" y="3181"/>
                  </a:cubicBezTo>
                  <a:cubicBezTo>
                    <a:pt x="1023" y="3169"/>
                    <a:pt x="380" y="2514"/>
                    <a:pt x="392" y="1716"/>
                  </a:cubicBezTo>
                  <a:cubicBezTo>
                    <a:pt x="426" y="948"/>
                    <a:pt x="1028" y="330"/>
                    <a:pt x="1792" y="330"/>
                  </a:cubicBezTo>
                  <a:cubicBezTo>
                    <a:pt x="1833" y="330"/>
                    <a:pt x="1874" y="332"/>
                    <a:pt x="1916" y="335"/>
                  </a:cubicBezTo>
                  <a:cubicBezTo>
                    <a:pt x="2619" y="371"/>
                    <a:pt x="3190" y="943"/>
                    <a:pt x="3250" y="1633"/>
                  </a:cubicBezTo>
                  <a:cubicBezTo>
                    <a:pt x="3285" y="1919"/>
                    <a:pt x="3214" y="2193"/>
                    <a:pt x="3095" y="2431"/>
                  </a:cubicBezTo>
                  <a:cubicBezTo>
                    <a:pt x="3059" y="2490"/>
                    <a:pt x="3059" y="2574"/>
                    <a:pt x="3119" y="2633"/>
                  </a:cubicBezTo>
                  <a:cubicBezTo>
                    <a:pt x="3149" y="2663"/>
                    <a:pt x="3191" y="2678"/>
                    <a:pt x="3234" y="2678"/>
                  </a:cubicBezTo>
                  <a:cubicBezTo>
                    <a:pt x="3295" y="2678"/>
                    <a:pt x="3358" y="2648"/>
                    <a:pt x="3393" y="2586"/>
                  </a:cubicBezTo>
                  <a:cubicBezTo>
                    <a:pt x="3536" y="2324"/>
                    <a:pt x="3607" y="2014"/>
                    <a:pt x="3583" y="1669"/>
                  </a:cubicBezTo>
                  <a:cubicBezTo>
                    <a:pt x="3536" y="764"/>
                    <a:pt x="2797" y="50"/>
                    <a:pt x="1904" y="2"/>
                  </a:cubicBezTo>
                  <a:cubicBezTo>
                    <a:pt x="1877" y="1"/>
                    <a:pt x="1849" y="0"/>
                    <a:pt x="182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1" name="Google Shape;1021;p72"/>
            <p:cNvSpPr/>
            <p:nvPr/>
          </p:nvSpPr>
          <p:spPr>
            <a:xfrm>
              <a:off x="3519298" y="3910197"/>
              <a:ext cx="29570" cy="29220"/>
            </a:xfrm>
            <a:custGeom>
              <a:avLst/>
              <a:gdLst/>
              <a:ahLst/>
              <a:cxnLst/>
              <a:rect l="l" t="t" r="r" b="b"/>
              <a:pathLst>
                <a:path w="929" h="918" extrusionOk="0">
                  <a:moveTo>
                    <a:pt x="465" y="1"/>
                  </a:moveTo>
                  <a:cubicBezTo>
                    <a:pt x="203" y="1"/>
                    <a:pt x="0" y="203"/>
                    <a:pt x="0" y="453"/>
                  </a:cubicBezTo>
                  <a:cubicBezTo>
                    <a:pt x="0" y="715"/>
                    <a:pt x="203" y="918"/>
                    <a:pt x="465" y="918"/>
                  </a:cubicBezTo>
                  <a:cubicBezTo>
                    <a:pt x="715" y="918"/>
                    <a:pt x="929" y="715"/>
                    <a:pt x="929" y="453"/>
                  </a:cubicBezTo>
                  <a:cubicBezTo>
                    <a:pt x="929" y="203"/>
                    <a:pt x="715" y="1"/>
                    <a:pt x="4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032" name="Google Shape;1032;p72"/>
          <p:cNvPicPr preferRelativeResize="0">
            <a:picLocks noGrp="1"/>
          </p:cNvPicPr>
          <p:nvPr>
            <p:ph type="pic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-533779">
            <a:off x="4983193" y="1341409"/>
            <a:ext cx="4031224" cy="2548056"/>
          </a:xfrm>
          <a:prstGeom prst="ellipse">
            <a:avLst/>
          </a:prstGeom>
        </p:spPr>
      </p:pic>
      <p:grpSp>
        <p:nvGrpSpPr>
          <p:cNvPr id="26" name="Google Shape;12488;p92"/>
          <p:cNvGrpSpPr/>
          <p:nvPr/>
        </p:nvGrpSpPr>
        <p:grpSpPr>
          <a:xfrm>
            <a:off x="4168499" y="3035229"/>
            <a:ext cx="345642" cy="345674"/>
            <a:chOff x="5549861" y="3817349"/>
            <a:chExt cx="345642" cy="345674"/>
          </a:xfrm>
          <a:solidFill>
            <a:schemeClr val="accent2"/>
          </a:solidFill>
        </p:grpSpPr>
        <p:sp>
          <p:nvSpPr>
            <p:cNvPr id="27" name="Google Shape;12489;p92"/>
            <p:cNvSpPr/>
            <p:nvPr/>
          </p:nvSpPr>
          <p:spPr>
            <a:xfrm>
              <a:off x="5549861" y="3817349"/>
              <a:ext cx="345642" cy="345674"/>
            </a:xfrm>
            <a:custGeom>
              <a:avLst/>
              <a:gdLst/>
              <a:ahLst/>
              <a:cxnLst/>
              <a:rect l="l" t="t" r="r" b="b"/>
              <a:pathLst>
                <a:path w="10859" h="10860" extrusionOk="0">
                  <a:moveTo>
                    <a:pt x="5429" y="334"/>
                  </a:moveTo>
                  <a:cubicBezTo>
                    <a:pt x="8239" y="334"/>
                    <a:pt x="10513" y="2608"/>
                    <a:pt x="10513" y="5430"/>
                  </a:cubicBezTo>
                  <a:cubicBezTo>
                    <a:pt x="10513" y="8240"/>
                    <a:pt x="8227" y="10514"/>
                    <a:pt x="5429" y="10514"/>
                  </a:cubicBezTo>
                  <a:cubicBezTo>
                    <a:pt x="2619" y="10514"/>
                    <a:pt x="333" y="8240"/>
                    <a:pt x="333" y="5430"/>
                  </a:cubicBezTo>
                  <a:cubicBezTo>
                    <a:pt x="333" y="2608"/>
                    <a:pt x="2619" y="334"/>
                    <a:pt x="5429" y="334"/>
                  </a:cubicBezTo>
                  <a:close/>
                  <a:moveTo>
                    <a:pt x="5429" y="1"/>
                  </a:moveTo>
                  <a:cubicBezTo>
                    <a:pt x="3989" y="1"/>
                    <a:pt x="2619" y="560"/>
                    <a:pt x="1584" y="1584"/>
                  </a:cubicBezTo>
                  <a:cubicBezTo>
                    <a:pt x="560" y="2620"/>
                    <a:pt x="0" y="3989"/>
                    <a:pt x="0" y="5430"/>
                  </a:cubicBezTo>
                  <a:cubicBezTo>
                    <a:pt x="0" y="6871"/>
                    <a:pt x="560" y="8240"/>
                    <a:pt x="1584" y="9264"/>
                  </a:cubicBezTo>
                  <a:cubicBezTo>
                    <a:pt x="2619" y="10300"/>
                    <a:pt x="3989" y="10859"/>
                    <a:pt x="5429" y="10859"/>
                  </a:cubicBezTo>
                  <a:cubicBezTo>
                    <a:pt x="6870" y="10859"/>
                    <a:pt x="8239" y="10300"/>
                    <a:pt x="9263" y="9264"/>
                  </a:cubicBezTo>
                  <a:cubicBezTo>
                    <a:pt x="10299" y="8240"/>
                    <a:pt x="10859" y="6871"/>
                    <a:pt x="10859" y="5430"/>
                  </a:cubicBezTo>
                  <a:cubicBezTo>
                    <a:pt x="10859" y="3989"/>
                    <a:pt x="10299" y="2620"/>
                    <a:pt x="9263" y="1584"/>
                  </a:cubicBezTo>
                  <a:cubicBezTo>
                    <a:pt x="8239" y="560"/>
                    <a:pt x="6870" y="1"/>
                    <a:pt x="542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12490;p92"/>
            <p:cNvSpPr/>
            <p:nvPr/>
          </p:nvSpPr>
          <p:spPr>
            <a:xfrm>
              <a:off x="5590763" y="3890208"/>
              <a:ext cx="262661" cy="200052"/>
            </a:xfrm>
            <a:custGeom>
              <a:avLst/>
              <a:gdLst/>
              <a:ahLst/>
              <a:cxnLst/>
              <a:rect l="l" t="t" r="r" b="b"/>
              <a:pathLst>
                <a:path w="8252" h="6285" extrusionOk="0">
                  <a:moveTo>
                    <a:pt x="4123" y="1"/>
                  </a:moveTo>
                  <a:cubicBezTo>
                    <a:pt x="3010" y="1"/>
                    <a:pt x="1900" y="63"/>
                    <a:pt x="799" y="188"/>
                  </a:cubicBezTo>
                  <a:cubicBezTo>
                    <a:pt x="513" y="224"/>
                    <a:pt x="287" y="450"/>
                    <a:pt x="239" y="712"/>
                  </a:cubicBezTo>
                  <a:cubicBezTo>
                    <a:pt x="1" y="2319"/>
                    <a:pt x="1" y="3963"/>
                    <a:pt x="239" y="5570"/>
                  </a:cubicBezTo>
                  <a:cubicBezTo>
                    <a:pt x="287" y="5844"/>
                    <a:pt x="513" y="6058"/>
                    <a:pt x="799" y="6082"/>
                  </a:cubicBezTo>
                  <a:cubicBezTo>
                    <a:pt x="1894" y="6201"/>
                    <a:pt x="3013" y="6284"/>
                    <a:pt x="4132" y="6284"/>
                  </a:cubicBezTo>
                  <a:cubicBezTo>
                    <a:pt x="4609" y="6284"/>
                    <a:pt x="5085" y="6260"/>
                    <a:pt x="5561" y="6249"/>
                  </a:cubicBezTo>
                  <a:cubicBezTo>
                    <a:pt x="5644" y="6249"/>
                    <a:pt x="5716" y="6177"/>
                    <a:pt x="5716" y="6070"/>
                  </a:cubicBezTo>
                  <a:cubicBezTo>
                    <a:pt x="5716" y="5963"/>
                    <a:pt x="5633" y="5891"/>
                    <a:pt x="5537" y="5891"/>
                  </a:cubicBezTo>
                  <a:cubicBezTo>
                    <a:pt x="5051" y="5914"/>
                    <a:pt x="4564" y="5925"/>
                    <a:pt x="4076" y="5925"/>
                  </a:cubicBezTo>
                  <a:cubicBezTo>
                    <a:pt x="2998" y="5925"/>
                    <a:pt x="1916" y="5868"/>
                    <a:pt x="834" y="5737"/>
                  </a:cubicBezTo>
                  <a:cubicBezTo>
                    <a:pt x="715" y="5725"/>
                    <a:pt x="620" y="5641"/>
                    <a:pt x="596" y="5498"/>
                  </a:cubicBezTo>
                  <a:cubicBezTo>
                    <a:pt x="382" y="3927"/>
                    <a:pt x="382" y="2319"/>
                    <a:pt x="596" y="736"/>
                  </a:cubicBezTo>
                  <a:cubicBezTo>
                    <a:pt x="620" y="617"/>
                    <a:pt x="715" y="522"/>
                    <a:pt x="834" y="498"/>
                  </a:cubicBezTo>
                  <a:cubicBezTo>
                    <a:pt x="1942" y="379"/>
                    <a:pt x="3037" y="319"/>
                    <a:pt x="4144" y="319"/>
                  </a:cubicBezTo>
                  <a:cubicBezTo>
                    <a:pt x="5240" y="319"/>
                    <a:pt x="6347" y="379"/>
                    <a:pt x="7442" y="498"/>
                  </a:cubicBezTo>
                  <a:cubicBezTo>
                    <a:pt x="7561" y="522"/>
                    <a:pt x="7669" y="605"/>
                    <a:pt x="7680" y="736"/>
                  </a:cubicBezTo>
                  <a:cubicBezTo>
                    <a:pt x="7907" y="2319"/>
                    <a:pt x="7907" y="3927"/>
                    <a:pt x="7680" y="5498"/>
                  </a:cubicBezTo>
                  <a:cubicBezTo>
                    <a:pt x="7669" y="5617"/>
                    <a:pt x="7561" y="5725"/>
                    <a:pt x="7442" y="5737"/>
                  </a:cubicBezTo>
                  <a:cubicBezTo>
                    <a:pt x="7085" y="5784"/>
                    <a:pt x="6752" y="5820"/>
                    <a:pt x="6395" y="5844"/>
                  </a:cubicBezTo>
                  <a:cubicBezTo>
                    <a:pt x="6299" y="5844"/>
                    <a:pt x="6228" y="5927"/>
                    <a:pt x="6228" y="6010"/>
                  </a:cubicBezTo>
                  <a:cubicBezTo>
                    <a:pt x="6228" y="6110"/>
                    <a:pt x="6299" y="6178"/>
                    <a:pt x="6386" y="6178"/>
                  </a:cubicBezTo>
                  <a:cubicBezTo>
                    <a:pt x="6393" y="6178"/>
                    <a:pt x="6399" y="6178"/>
                    <a:pt x="6406" y="6177"/>
                  </a:cubicBezTo>
                  <a:cubicBezTo>
                    <a:pt x="6764" y="6141"/>
                    <a:pt x="7121" y="6118"/>
                    <a:pt x="7478" y="6070"/>
                  </a:cubicBezTo>
                  <a:cubicBezTo>
                    <a:pt x="7764" y="6034"/>
                    <a:pt x="7978" y="5820"/>
                    <a:pt x="8026" y="5546"/>
                  </a:cubicBezTo>
                  <a:cubicBezTo>
                    <a:pt x="8252" y="3963"/>
                    <a:pt x="8252" y="2319"/>
                    <a:pt x="8014" y="712"/>
                  </a:cubicBezTo>
                  <a:cubicBezTo>
                    <a:pt x="7966" y="426"/>
                    <a:pt x="7740" y="224"/>
                    <a:pt x="7466" y="188"/>
                  </a:cubicBezTo>
                  <a:cubicBezTo>
                    <a:pt x="6353" y="63"/>
                    <a:pt x="5237" y="1"/>
                    <a:pt x="412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12491;p92"/>
            <p:cNvSpPr/>
            <p:nvPr/>
          </p:nvSpPr>
          <p:spPr>
            <a:xfrm>
              <a:off x="5680587" y="3935024"/>
              <a:ext cx="105389" cy="110514"/>
            </a:xfrm>
            <a:custGeom>
              <a:avLst/>
              <a:gdLst/>
              <a:ahLst/>
              <a:cxnLst/>
              <a:rect l="l" t="t" r="r" b="b"/>
              <a:pathLst>
                <a:path w="3311" h="3472" extrusionOk="0">
                  <a:moveTo>
                    <a:pt x="334" y="447"/>
                  </a:moveTo>
                  <a:lnTo>
                    <a:pt x="2763" y="1733"/>
                  </a:lnTo>
                  <a:lnTo>
                    <a:pt x="334" y="3007"/>
                  </a:lnTo>
                  <a:lnTo>
                    <a:pt x="334" y="447"/>
                  </a:lnTo>
                  <a:close/>
                  <a:moveTo>
                    <a:pt x="163" y="1"/>
                  </a:moveTo>
                  <a:cubicBezTo>
                    <a:pt x="135" y="1"/>
                    <a:pt x="108" y="7"/>
                    <a:pt x="84" y="18"/>
                  </a:cubicBezTo>
                  <a:cubicBezTo>
                    <a:pt x="36" y="54"/>
                    <a:pt x="1" y="114"/>
                    <a:pt x="1" y="173"/>
                  </a:cubicBezTo>
                  <a:lnTo>
                    <a:pt x="1" y="3293"/>
                  </a:lnTo>
                  <a:cubicBezTo>
                    <a:pt x="1" y="3352"/>
                    <a:pt x="24" y="3412"/>
                    <a:pt x="84" y="3447"/>
                  </a:cubicBezTo>
                  <a:cubicBezTo>
                    <a:pt x="120" y="3459"/>
                    <a:pt x="144" y="3471"/>
                    <a:pt x="179" y="3471"/>
                  </a:cubicBezTo>
                  <a:cubicBezTo>
                    <a:pt x="203" y="3471"/>
                    <a:pt x="239" y="3471"/>
                    <a:pt x="251" y="3459"/>
                  </a:cubicBezTo>
                  <a:lnTo>
                    <a:pt x="3227" y="1900"/>
                  </a:lnTo>
                  <a:cubicBezTo>
                    <a:pt x="3287" y="1864"/>
                    <a:pt x="3311" y="1804"/>
                    <a:pt x="3311" y="1745"/>
                  </a:cubicBezTo>
                  <a:cubicBezTo>
                    <a:pt x="3311" y="1673"/>
                    <a:pt x="3287" y="1614"/>
                    <a:pt x="3227" y="1578"/>
                  </a:cubicBezTo>
                  <a:lnTo>
                    <a:pt x="251" y="18"/>
                  </a:lnTo>
                  <a:cubicBezTo>
                    <a:pt x="221" y="7"/>
                    <a:pt x="191" y="1"/>
                    <a:pt x="16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p41"/>
          <p:cNvSpPr/>
          <p:nvPr/>
        </p:nvSpPr>
        <p:spPr>
          <a:xfrm rot="10800000">
            <a:off x="3752575" y="2796075"/>
            <a:ext cx="4709330" cy="800993"/>
          </a:xfrm>
          <a:custGeom>
            <a:avLst/>
            <a:gdLst/>
            <a:ahLst/>
            <a:cxnLst/>
            <a:rect l="l" t="t" r="r" b="b"/>
            <a:pathLst>
              <a:path w="340331" h="111249" extrusionOk="0">
                <a:moveTo>
                  <a:pt x="10547" y="103814"/>
                </a:moveTo>
                <a:cubicBezTo>
                  <a:pt x="3941" y="97163"/>
                  <a:pt x="3198" y="84917"/>
                  <a:pt x="1629" y="71165"/>
                </a:cubicBezTo>
                <a:cubicBezTo>
                  <a:pt x="60" y="57413"/>
                  <a:pt x="-848" y="32662"/>
                  <a:pt x="1134" y="21300"/>
                </a:cubicBezTo>
                <a:cubicBezTo>
                  <a:pt x="3116" y="9938"/>
                  <a:pt x="1051" y="6340"/>
                  <a:pt x="13519" y="2991"/>
                </a:cubicBezTo>
                <a:cubicBezTo>
                  <a:pt x="25987" y="-358"/>
                  <a:pt x="55053" y="1243"/>
                  <a:pt x="75944" y="1204"/>
                </a:cubicBezTo>
                <a:cubicBezTo>
                  <a:pt x="96835" y="1166"/>
                  <a:pt x="117396" y="2520"/>
                  <a:pt x="138865" y="2760"/>
                </a:cubicBezTo>
                <a:cubicBezTo>
                  <a:pt x="160334" y="3000"/>
                  <a:pt x="183123" y="3096"/>
                  <a:pt x="204757" y="2645"/>
                </a:cubicBezTo>
                <a:cubicBezTo>
                  <a:pt x="226391" y="2194"/>
                  <a:pt x="249430" y="207"/>
                  <a:pt x="268669" y="53"/>
                </a:cubicBezTo>
                <a:cubicBezTo>
                  <a:pt x="287909" y="-101"/>
                  <a:pt x="308634" y="-24"/>
                  <a:pt x="320194" y="1723"/>
                </a:cubicBezTo>
                <a:cubicBezTo>
                  <a:pt x="331754" y="3470"/>
                  <a:pt x="334809" y="3623"/>
                  <a:pt x="338029" y="10533"/>
                </a:cubicBezTo>
                <a:cubicBezTo>
                  <a:pt x="341249" y="17443"/>
                  <a:pt x="340424" y="28499"/>
                  <a:pt x="339516" y="43182"/>
                </a:cubicBezTo>
                <a:cubicBezTo>
                  <a:pt x="338608" y="57865"/>
                  <a:pt x="339681" y="87748"/>
                  <a:pt x="332580" y="98631"/>
                </a:cubicBezTo>
                <a:cubicBezTo>
                  <a:pt x="325479" y="109514"/>
                  <a:pt x="316395" y="106837"/>
                  <a:pt x="296908" y="108478"/>
                </a:cubicBezTo>
                <a:cubicBezTo>
                  <a:pt x="277421" y="110119"/>
                  <a:pt x="242741" y="108478"/>
                  <a:pt x="215657" y="108478"/>
                </a:cubicBezTo>
                <a:cubicBezTo>
                  <a:pt x="188573" y="108478"/>
                  <a:pt x="154967" y="108392"/>
                  <a:pt x="134406" y="108478"/>
                </a:cubicBezTo>
                <a:cubicBezTo>
                  <a:pt x="113846" y="108564"/>
                  <a:pt x="107818" y="108564"/>
                  <a:pt x="92294" y="108996"/>
                </a:cubicBezTo>
                <a:cubicBezTo>
                  <a:pt x="76770" y="109428"/>
                  <a:pt x="54889" y="111933"/>
                  <a:pt x="41264" y="111069"/>
                </a:cubicBezTo>
                <a:cubicBezTo>
                  <a:pt x="27640" y="110205"/>
                  <a:pt x="17153" y="110465"/>
                  <a:pt x="10547" y="103814"/>
                </a:cubicBezTo>
                <a:close/>
              </a:path>
            </a:pathLst>
          </a:custGeom>
          <a:solidFill>
            <a:srgbClr val="FFFFFF">
              <a:alpha val="47930"/>
            </a:srgbClr>
          </a:solidFill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68" name="Google Shape;368;p41"/>
          <p:cNvSpPr txBox="1">
            <a:spLocks noGrp="1"/>
          </p:cNvSpPr>
          <p:nvPr>
            <p:ph type="title"/>
          </p:nvPr>
        </p:nvSpPr>
        <p:spPr>
          <a:xfrm>
            <a:off x="3720900" y="1546450"/>
            <a:ext cx="4709700" cy="1401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600" dirty="0" smtClean="0"/>
              <a:t>43.5 millon!</a:t>
            </a:r>
            <a:endParaRPr sz="6600" dirty="0"/>
          </a:p>
        </p:txBody>
      </p:sp>
      <p:sp>
        <p:nvSpPr>
          <p:cNvPr id="369" name="Google Shape;369;p41"/>
          <p:cNvSpPr txBox="1">
            <a:spLocks noGrp="1"/>
          </p:cNvSpPr>
          <p:nvPr>
            <p:ph type="subTitle" idx="1"/>
          </p:nvPr>
        </p:nvSpPr>
        <p:spPr>
          <a:xfrm>
            <a:off x="3720900" y="2796075"/>
            <a:ext cx="4709700" cy="801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Americans caring for older parents, grandparents, spouses, etc</a:t>
            </a:r>
            <a:endParaRPr dirty="0"/>
          </a:p>
        </p:txBody>
      </p:sp>
      <p:pic>
        <p:nvPicPr>
          <p:cNvPr id="370" name="Google Shape;370;p41"/>
          <p:cNvPicPr preferRelativeResize="0">
            <a:picLocks noGrp="1"/>
          </p:cNvPicPr>
          <p:nvPr>
            <p:ph type="pic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6636">
            <a:off x="764299" y="1488401"/>
            <a:ext cx="2858183" cy="2166853"/>
          </a:xfrm>
          <a:prstGeom prst="ellipse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4630" y="4197374"/>
            <a:ext cx="1552284" cy="87316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364" y="246634"/>
            <a:ext cx="1349265" cy="7077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tudent Health and Counseling Services - Eight Dimensions of Wellnes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5055" y="129541"/>
            <a:ext cx="4792345" cy="4798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4630" y="4197374"/>
            <a:ext cx="1552284" cy="87316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364" y="246634"/>
            <a:ext cx="1349265" cy="7077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p45"/>
          <p:cNvSpPr/>
          <p:nvPr/>
        </p:nvSpPr>
        <p:spPr>
          <a:xfrm>
            <a:off x="455475" y="1925318"/>
            <a:ext cx="5104114" cy="1786712"/>
          </a:xfrm>
          <a:custGeom>
            <a:avLst/>
            <a:gdLst/>
            <a:ahLst/>
            <a:cxnLst/>
            <a:rect l="l" t="t" r="r" b="b"/>
            <a:pathLst>
              <a:path w="340331" h="111249" extrusionOk="0">
                <a:moveTo>
                  <a:pt x="10547" y="103814"/>
                </a:moveTo>
                <a:cubicBezTo>
                  <a:pt x="3941" y="97163"/>
                  <a:pt x="3198" y="84917"/>
                  <a:pt x="1629" y="71165"/>
                </a:cubicBezTo>
                <a:cubicBezTo>
                  <a:pt x="60" y="57413"/>
                  <a:pt x="-848" y="32662"/>
                  <a:pt x="1134" y="21300"/>
                </a:cubicBezTo>
                <a:cubicBezTo>
                  <a:pt x="3116" y="9938"/>
                  <a:pt x="1051" y="6340"/>
                  <a:pt x="13519" y="2991"/>
                </a:cubicBezTo>
                <a:cubicBezTo>
                  <a:pt x="25987" y="-358"/>
                  <a:pt x="55053" y="1243"/>
                  <a:pt x="75944" y="1204"/>
                </a:cubicBezTo>
                <a:cubicBezTo>
                  <a:pt x="96835" y="1166"/>
                  <a:pt x="117396" y="2520"/>
                  <a:pt x="138865" y="2760"/>
                </a:cubicBezTo>
                <a:cubicBezTo>
                  <a:pt x="160334" y="3000"/>
                  <a:pt x="183123" y="3096"/>
                  <a:pt x="204757" y="2645"/>
                </a:cubicBezTo>
                <a:cubicBezTo>
                  <a:pt x="226391" y="2194"/>
                  <a:pt x="249430" y="207"/>
                  <a:pt x="268669" y="53"/>
                </a:cubicBezTo>
                <a:cubicBezTo>
                  <a:pt x="287909" y="-101"/>
                  <a:pt x="308634" y="-24"/>
                  <a:pt x="320194" y="1723"/>
                </a:cubicBezTo>
                <a:cubicBezTo>
                  <a:pt x="331754" y="3470"/>
                  <a:pt x="334809" y="3623"/>
                  <a:pt x="338029" y="10533"/>
                </a:cubicBezTo>
                <a:cubicBezTo>
                  <a:pt x="341249" y="17443"/>
                  <a:pt x="340424" y="28499"/>
                  <a:pt x="339516" y="43182"/>
                </a:cubicBezTo>
                <a:cubicBezTo>
                  <a:pt x="338608" y="57865"/>
                  <a:pt x="339681" y="87748"/>
                  <a:pt x="332580" y="98631"/>
                </a:cubicBezTo>
                <a:cubicBezTo>
                  <a:pt x="325479" y="109514"/>
                  <a:pt x="316395" y="106837"/>
                  <a:pt x="296908" y="108478"/>
                </a:cubicBezTo>
                <a:cubicBezTo>
                  <a:pt x="277421" y="110119"/>
                  <a:pt x="242741" y="108478"/>
                  <a:pt x="215657" y="108478"/>
                </a:cubicBezTo>
                <a:cubicBezTo>
                  <a:pt x="188573" y="108478"/>
                  <a:pt x="154967" y="108392"/>
                  <a:pt x="134406" y="108478"/>
                </a:cubicBezTo>
                <a:cubicBezTo>
                  <a:pt x="113846" y="108564"/>
                  <a:pt x="107818" y="108564"/>
                  <a:pt x="92294" y="108996"/>
                </a:cubicBezTo>
                <a:cubicBezTo>
                  <a:pt x="76770" y="109428"/>
                  <a:pt x="54889" y="111933"/>
                  <a:pt x="41264" y="111069"/>
                </a:cubicBezTo>
                <a:cubicBezTo>
                  <a:pt x="27640" y="110205"/>
                  <a:pt x="17153" y="110465"/>
                  <a:pt x="10547" y="103814"/>
                </a:cubicBezTo>
                <a:close/>
              </a:path>
            </a:pathLst>
          </a:custGeom>
          <a:solidFill>
            <a:srgbClr val="FFFFFF">
              <a:alpha val="47930"/>
            </a:srgbClr>
          </a:solidFill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sp>
      <p:pic>
        <p:nvPicPr>
          <p:cNvPr id="400" name="Google Shape;400;p45"/>
          <p:cNvPicPr preferRelativeResize="0">
            <a:picLocks noGrp="1"/>
          </p:cNvPicPr>
          <p:nvPr>
            <p:ph type="pic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-533779">
            <a:off x="5720479" y="1547039"/>
            <a:ext cx="3300685" cy="2337507"/>
          </a:xfrm>
          <a:prstGeom prst="ellipse">
            <a:avLst/>
          </a:prstGeom>
        </p:spPr>
      </p:pic>
      <p:sp>
        <p:nvSpPr>
          <p:cNvPr id="401" name="Google Shape;401;p45"/>
          <p:cNvSpPr txBox="1">
            <a:spLocks noGrp="1"/>
          </p:cNvSpPr>
          <p:nvPr>
            <p:ph type="title"/>
          </p:nvPr>
        </p:nvSpPr>
        <p:spPr>
          <a:xfrm>
            <a:off x="720000" y="640967"/>
            <a:ext cx="4752900" cy="117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>
                <a:solidFill>
                  <a:schemeClr val="lt1"/>
                </a:solidFill>
              </a:rPr>
              <a:t>Take Care of </a:t>
            </a:r>
            <a:br>
              <a:rPr lang="en" dirty="0" smtClean="0">
                <a:solidFill>
                  <a:schemeClr val="lt1"/>
                </a:solidFill>
              </a:rPr>
            </a:br>
            <a:r>
              <a:rPr lang="en" dirty="0" smtClean="0"/>
              <a:t>Your Physical Health</a:t>
            </a:r>
            <a:endParaRPr dirty="0"/>
          </a:p>
        </p:txBody>
      </p:sp>
      <p:sp>
        <p:nvSpPr>
          <p:cNvPr id="402" name="Google Shape;402;p45"/>
          <p:cNvSpPr txBox="1">
            <a:spLocks noGrp="1"/>
          </p:cNvSpPr>
          <p:nvPr>
            <p:ph type="body" idx="1"/>
          </p:nvPr>
        </p:nvSpPr>
        <p:spPr>
          <a:xfrm>
            <a:off x="720000" y="2080470"/>
            <a:ext cx="4752900" cy="202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indent="-285750">
              <a:buSzPts val="1100"/>
            </a:pPr>
            <a:r>
              <a:rPr lang="en-US" sz="1800" dirty="0" smtClean="0"/>
              <a:t>Keep up with Doctor Appointments</a:t>
            </a:r>
          </a:p>
          <a:p>
            <a:pPr marL="285750" indent="-285750">
              <a:buSzPts val="1100"/>
            </a:pPr>
            <a:r>
              <a:rPr lang="en-US" sz="1800" dirty="0" smtClean="0"/>
              <a:t>Exercise</a:t>
            </a:r>
          </a:p>
          <a:p>
            <a:pPr marL="285750" indent="-285750">
              <a:buSzPts val="1100"/>
            </a:pPr>
            <a:r>
              <a:rPr lang="en-US" sz="1800" dirty="0" smtClean="0"/>
              <a:t>Sleep</a:t>
            </a:r>
          </a:p>
          <a:p>
            <a:pPr marL="285750" indent="-285750">
              <a:buSzPts val="1100"/>
            </a:pPr>
            <a:r>
              <a:rPr lang="en-US" sz="1800" dirty="0" smtClean="0"/>
              <a:t>Nutrition</a:t>
            </a:r>
            <a:endParaRPr sz="1800" dirty="0"/>
          </a:p>
        </p:txBody>
      </p:sp>
      <p:sp>
        <p:nvSpPr>
          <p:cNvPr id="6" name="Google Shape;401;p45">
            <a:hlinkClick r:id="rId4"/>
          </p:cNvPr>
          <p:cNvSpPr txBox="1">
            <a:spLocks/>
          </p:cNvSpPr>
          <p:nvPr/>
        </p:nvSpPr>
        <p:spPr>
          <a:xfrm>
            <a:off x="568448" y="3970500"/>
            <a:ext cx="6110542" cy="117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El Messiri"/>
              <a:buNone/>
              <a:defRPr sz="3500" b="1" i="0" u="none" strike="noStrike" cap="none">
                <a:solidFill>
                  <a:schemeClr val="dk1"/>
                </a:solidFill>
                <a:latin typeface="El Messiri"/>
                <a:ea typeface="El Messiri"/>
                <a:cs typeface="El Messiri"/>
                <a:sym typeface="El Messi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 dirty="0"/>
              <a:t>Do you have 3 minutes</a:t>
            </a:r>
            <a:r>
              <a:rPr lang="en-US" dirty="0" smtClean="0"/>
              <a:t>?</a:t>
            </a:r>
          </a:p>
          <a:p>
            <a:r>
              <a:rPr lang="en-US" sz="1800" dirty="0"/>
              <a:t>https://youtu.be/RVMo-RiBeHI?si=AP0GhfeKNaRs-dNM</a:t>
            </a:r>
          </a:p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4630" y="4197374"/>
            <a:ext cx="1552284" cy="87316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50" y="50691"/>
            <a:ext cx="1349265" cy="7077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p47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>
                <a:solidFill>
                  <a:schemeClr val="lt1"/>
                </a:solidFill>
              </a:rPr>
              <a:t>Enviromental</a:t>
            </a:r>
            <a:r>
              <a:rPr lang="en" dirty="0" smtClean="0"/>
              <a:t> Health</a:t>
            </a:r>
            <a:endParaRPr dirty="0"/>
          </a:p>
        </p:txBody>
      </p:sp>
      <p:sp>
        <p:nvSpPr>
          <p:cNvPr id="428" name="Google Shape;428;p47"/>
          <p:cNvSpPr txBox="1">
            <a:spLocks noGrp="1"/>
          </p:cNvSpPr>
          <p:nvPr>
            <p:ph type="subTitle" idx="4"/>
          </p:nvPr>
        </p:nvSpPr>
        <p:spPr>
          <a:xfrm>
            <a:off x="957765" y="2939713"/>
            <a:ext cx="2175300" cy="52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Outside</a:t>
            </a:r>
            <a:endParaRPr dirty="0"/>
          </a:p>
        </p:txBody>
      </p:sp>
      <p:sp>
        <p:nvSpPr>
          <p:cNvPr id="429" name="Google Shape;429;p47"/>
          <p:cNvSpPr txBox="1">
            <a:spLocks noGrp="1"/>
          </p:cNvSpPr>
          <p:nvPr>
            <p:ph type="subTitle" idx="5"/>
          </p:nvPr>
        </p:nvSpPr>
        <p:spPr>
          <a:xfrm>
            <a:off x="3484350" y="2939713"/>
            <a:ext cx="2175300" cy="52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Declutter</a:t>
            </a:r>
            <a:endParaRPr dirty="0"/>
          </a:p>
        </p:txBody>
      </p:sp>
      <p:sp>
        <p:nvSpPr>
          <p:cNvPr id="430" name="Google Shape;430;p47"/>
          <p:cNvSpPr txBox="1">
            <a:spLocks noGrp="1"/>
          </p:cNvSpPr>
          <p:nvPr>
            <p:ph type="subTitle" idx="6"/>
          </p:nvPr>
        </p:nvSpPr>
        <p:spPr>
          <a:xfrm>
            <a:off x="6031066" y="2939713"/>
            <a:ext cx="2175300" cy="52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Garden</a:t>
            </a:r>
            <a:endParaRPr dirty="0"/>
          </a:p>
        </p:txBody>
      </p:sp>
      <p:sp>
        <p:nvSpPr>
          <p:cNvPr id="432" name="Google Shape;432;p47"/>
          <p:cNvSpPr/>
          <p:nvPr/>
        </p:nvSpPr>
        <p:spPr>
          <a:xfrm rot="5620313">
            <a:off x="1641517" y="1732891"/>
            <a:ext cx="767498" cy="939175"/>
          </a:xfrm>
          <a:custGeom>
            <a:avLst/>
            <a:gdLst/>
            <a:ahLst/>
            <a:cxnLst/>
            <a:rect l="l" t="t" r="r" b="b"/>
            <a:pathLst>
              <a:path w="95442" h="79664" extrusionOk="0">
                <a:moveTo>
                  <a:pt x="42573" y="1"/>
                </a:moveTo>
                <a:cubicBezTo>
                  <a:pt x="38147" y="1"/>
                  <a:pt x="33738" y="683"/>
                  <a:pt x="29576" y="2187"/>
                </a:cubicBezTo>
                <a:cubicBezTo>
                  <a:pt x="26444" y="3318"/>
                  <a:pt x="23694" y="4866"/>
                  <a:pt x="21241" y="6711"/>
                </a:cubicBezTo>
                <a:cubicBezTo>
                  <a:pt x="15169" y="11283"/>
                  <a:pt x="10871" y="17736"/>
                  <a:pt x="6930" y="24570"/>
                </a:cubicBezTo>
                <a:cubicBezTo>
                  <a:pt x="3168" y="31131"/>
                  <a:pt x="1" y="38382"/>
                  <a:pt x="203" y="45942"/>
                </a:cubicBezTo>
                <a:cubicBezTo>
                  <a:pt x="501" y="56539"/>
                  <a:pt x="7633" y="66123"/>
                  <a:pt x="16729" y="71576"/>
                </a:cubicBezTo>
                <a:cubicBezTo>
                  <a:pt x="25825" y="77041"/>
                  <a:pt x="36624" y="78934"/>
                  <a:pt x="47221" y="79506"/>
                </a:cubicBezTo>
                <a:cubicBezTo>
                  <a:pt x="49128" y="79605"/>
                  <a:pt x="51045" y="79664"/>
                  <a:pt x="52962" y="79664"/>
                </a:cubicBezTo>
                <a:cubicBezTo>
                  <a:pt x="59542" y="79664"/>
                  <a:pt x="66126" y="78971"/>
                  <a:pt x="72331" y="76851"/>
                </a:cubicBezTo>
                <a:cubicBezTo>
                  <a:pt x="80356" y="74124"/>
                  <a:pt x="87750" y="68814"/>
                  <a:pt x="91607" y="61289"/>
                </a:cubicBezTo>
                <a:cubicBezTo>
                  <a:pt x="95120" y="54455"/>
                  <a:pt x="95441" y="46252"/>
                  <a:pt x="93465" y="38822"/>
                </a:cubicBezTo>
                <a:cubicBezTo>
                  <a:pt x="91488" y="31404"/>
                  <a:pt x="87345" y="24689"/>
                  <a:pt x="82344" y="18855"/>
                </a:cubicBezTo>
                <a:cubicBezTo>
                  <a:pt x="74391" y="9533"/>
                  <a:pt x="63878" y="3437"/>
                  <a:pt x="51840" y="960"/>
                </a:cubicBezTo>
                <a:cubicBezTo>
                  <a:pt x="48796" y="337"/>
                  <a:pt x="45680" y="1"/>
                  <a:pt x="42573" y="1"/>
                </a:cubicBezTo>
                <a:close/>
              </a:path>
            </a:pathLst>
          </a:custGeom>
          <a:solidFill>
            <a:srgbClr val="00B3C9">
              <a:alpha val="63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1" name="Google Shape;431;p47"/>
          <p:cNvSpPr/>
          <p:nvPr/>
        </p:nvSpPr>
        <p:spPr>
          <a:xfrm rot="-5694250">
            <a:off x="4188231" y="1760910"/>
            <a:ext cx="767539" cy="939090"/>
          </a:xfrm>
          <a:custGeom>
            <a:avLst/>
            <a:gdLst/>
            <a:ahLst/>
            <a:cxnLst/>
            <a:rect l="l" t="t" r="r" b="b"/>
            <a:pathLst>
              <a:path w="95442" h="79664" extrusionOk="0">
                <a:moveTo>
                  <a:pt x="42573" y="1"/>
                </a:moveTo>
                <a:cubicBezTo>
                  <a:pt x="38147" y="1"/>
                  <a:pt x="33738" y="683"/>
                  <a:pt x="29576" y="2187"/>
                </a:cubicBezTo>
                <a:cubicBezTo>
                  <a:pt x="26444" y="3318"/>
                  <a:pt x="23694" y="4866"/>
                  <a:pt x="21241" y="6711"/>
                </a:cubicBezTo>
                <a:cubicBezTo>
                  <a:pt x="15169" y="11283"/>
                  <a:pt x="10871" y="17736"/>
                  <a:pt x="6930" y="24570"/>
                </a:cubicBezTo>
                <a:cubicBezTo>
                  <a:pt x="3168" y="31131"/>
                  <a:pt x="1" y="38382"/>
                  <a:pt x="203" y="45942"/>
                </a:cubicBezTo>
                <a:cubicBezTo>
                  <a:pt x="501" y="56539"/>
                  <a:pt x="7633" y="66123"/>
                  <a:pt x="16729" y="71576"/>
                </a:cubicBezTo>
                <a:cubicBezTo>
                  <a:pt x="25825" y="77041"/>
                  <a:pt x="36624" y="78934"/>
                  <a:pt x="47221" y="79506"/>
                </a:cubicBezTo>
                <a:cubicBezTo>
                  <a:pt x="49128" y="79605"/>
                  <a:pt x="51045" y="79664"/>
                  <a:pt x="52962" y="79664"/>
                </a:cubicBezTo>
                <a:cubicBezTo>
                  <a:pt x="59542" y="79664"/>
                  <a:pt x="66126" y="78971"/>
                  <a:pt x="72331" y="76851"/>
                </a:cubicBezTo>
                <a:cubicBezTo>
                  <a:pt x="80356" y="74124"/>
                  <a:pt x="87750" y="68814"/>
                  <a:pt x="91607" y="61289"/>
                </a:cubicBezTo>
                <a:cubicBezTo>
                  <a:pt x="95120" y="54455"/>
                  <a:pt x="95441" y="46252"/>
                  <a:pt x="93465" y="38822"/>
                </a:cubicBezTo>
                <a:cubicBezTo>
                  <a:pt x="91488" y="31404"/>
                  <a:pt x="87345" y="24689"/>
                  <a:pt x="82344" y="18855"/>
                </a:cubicBezTo>
                <a:cubicBezTo>
                  <a:pt x="74391" y="9533"/>
                  <a:pt x="63878" y="3437"/>
                  <a:pt x="51840" y="960"/>
                </a:cubicBezTo>
                <a:cubicBezTo>
                  <a:pt x="48796" y="337"/>
                  <a:pt x="45680" y="1"/>
                  <a:pt x="42573" y="1"/>
                </a:cubicBezTo>
                <a:close/>
              </a:path>
            </a:pathLst>
          </a:custGeom>
          <a:solidFill>
            <a:srgbClr val="00B3C9">
              <a:alpha val="63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3" name="Google Shape;433;p47"/>
          <p:cNvSpPr/>
          <p:nvPr/>
        </p:nvSpPr>
        <p:spPr>
          <a:xfrm rot="5620313">
            <a:off x="6734986" y="1770339"/>
            <a:ext cx="767498" cy="939175"/>
          </a:xfrm>
          <a:custGeom>
            <a:avLst/>
            <a:gdLst/>
            <a:ahLst/>
            <a:cxnLst/>
            <a:rect l="l" t="t" r="r" b="b"/>
            <a:pathLst>
              <a:path w="95442" h="79664" extrusionOk="0">
                <a:moveTo>
                  <a:pt x="42573" y="1"/>
                </a:moveTo>
                <a:cubicBezTo>
                  <a:pt x="38147" y="1"/>
                  <a:pt x="33738" y="683"/>
                  <a:pt x="29576" y="2187"/>
                </a:cubicBezTo>
                <a:cubicBezTo>
                  <a:pt x="26444" y="3318"/>
                  <a:pt x="23694" y="4866"/>
                  <a:pt x="21241" y="6711"/>
                </a:cubicBezTo>
                <a:cubicBezTo>
                  <a:pt x="15169" y="11283"/>
                  <a:pt x="10871" y="17736"/>
                  <a:pt x="6930" y="24570"/>
                </a:cubicBezTo>
                <a:cubicBezTo>
                  <a:pt x="3168" y="31131"/>
                  <a:pt x="1" y="38382"/>
                  <a:pt x="203" y="45942"/>
                </a:cubicBezTo>
                <a:cubicBezTo>
                  <a:pt x="501" y="56539"/>
                  <a:pt x="7633" y="66123"/>
                  <a:pt x="16729" y="71576"/>
                </a:cubicBezTo>
                <a:cubicBezTo>
                  <a:pt x="25825" y="77041"/>
                  <a:pt x="36624" y="78934"/>
                  <a:pt x="47221" y="79506"/>
                </a:cubicBezTo>
                <a:cubicBezTo>
                  <a:pt x="49128" y="79605"/>
                  <a:pt x="51045" y="79664"/>
                  <a:pt x="52962" y="79664"/>
                </a:cubicBezTo>
                <a:cubicBezTo>
                  <a:pt x="59542" y="79664"/>
                  <a:pt x="66126" y="78971"/>
                  <a:pt x="72331" y="76851"/>
                </a:cubicBezTo>
                <a:cubicBezTo>
                  <a:pt x="80356" y="74124"/>
                  <a:pt x="87750" y="68814"/>
                  <a:pt x="91607" y="61289"/>
                </a:cubicBezTo>
                <a:cubicBezTo>
                  <a:pt x="95120" y="54455"/>
                  <a:pt x="95441" y="46252"/>
                  <a:pt x="93465" y="38822"/>
                </a:cubicBezTo>
                <a:cubicBezTo>
                  <a:pt x="91488" y="31404"/>
                  <a:pt x="87345" y="24689"/>
                  <a:pt x="82344" y="18855"/>
                </a:cubicBezTo>
                <a:cubicBezTo>
                  <a:pt x="74391" y="9533"/>
                  <a:pt x="63878" y="3437"/>
                  <a:pt x="51840" y="960"/>
                </a:cubicBezTo>
                <a:cubicBezTo>
                  <a:pt x="48796" y="337"/>
                  <a:pt x="45680" y="1"/>
                  <a:pt x="42573" y="1"/>
                </a:cubicBezTo>
                <a:close/>
              </a:path>
            </a:pathLst>
          </a:custGeom>
          <a:solidFill>
            <a:srgbClr val="00B3C9">
              <a:alpha val="63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" name="Google Shape;12416;p91"/>
          <p:cNvGrpSpPr/>
          <p:nvPr/>
        </p:nvGrpSpPr>
        <p:grpSpPr>
          <a:xfrm>
            <a:off x="1800576" y="1963376"/>
            <a:ext cx="449379" cy="478204"/>
            <a:chOff x="3910637" y="3352690"/>
            <a:chExt cx="256800" cy="357024"/>
          </a:xfrm>
        </p:grpSpPr>
        <p:sp>
          <p:nvSpPr>
            <p:cNvPr id="39" name="Google Shape;12417;p91"/>
            <p:cNvSpPr/>
            <p:nvPr/>
          </p:nvSpPr>
          <p:spPr>
            <a:xfrm>
              <a:off x="3910637" y="3352690"/>
              <a:ext cx="256800" cy="357024"/>
            </a:xfrm>
            <a:custGeom>
              <a:avLst/>
              <a:gdLst/>
              <a:ahLst/>
              <a:cxnLst/>
              <a:rect l="l" t="t" r="r" b="b"/>
              <a:pathLst>
                <a:path w="8025" h="11157" extrusionOk="0">
                  <a:moveTo>
                    <a:pt x="4001" y="310"/>
                  </a:moveTo>
                  <a:cubicBezTo>
                    <a:pt x="4596" y="310"/>
                    <a:pt x="5144" y="608"/>
                    <a:pt x="5477" y="1120"/>
                  </a:cubicBezTo>
                  <a:cubicBezTo>
                    <a:pt x="5501" y="1155"/>
                    <a:pt x="5560" y="1191"/>
                    <a:pt x="5608" y="1191"/>
                  </a:cubicBezTo>
                  <a:lnTo>
                    <a:pt x="5656" y="1191"/>
                  </a:lnTo>
                  <a:cubicBezTo>
                    <a:pt x="6668" y="1191"/>
                    <a:pt x="7501" y="2025"/>
                    <a:pt x="7501" y="3037"/>
                  </a:cubicBezTo>
                  <a:cubicBezTo>
                    <a:pt x="7501" y="3346"/>
                    <a:pt x="7418" y="3656"/>
                    <a:pt x="7263" y="3930"/>
                  </a:cubicBezTo>
                  <a:lnTo>
                    <a:pt x="7215" y="3882"/>
                  </a:lnTo>
                  <a:cubicBezTo>
                    <a:pt x="7186" y="3852"/>
                    <a:pt x="7144" y="3837"/>
                    <a:pt x="7101" y="3837"/>
                  </a:cubicBezTo>
                  <a:cubicBezTo>
                    <a:pt x="7058" y="3837"/>
                    <a:pt x="7013" y="3852"/>
                    <a:pt x="6977" y="3882"/>
                  </a:cubicBezTo>
                  <a:cubicBezTo>
                    <a:pt x="6918" y="3942"/>
                    <a:pt x="6918" y="4049"/>
                    <a:pt x="6977" y="4120"/>
                  </a:cubicBezTo>
                  <a:cubicBezTo>
                    <a:pt x="7418" y="4549"/>
                    <a:pt x="7656" y="5132"/>
                    <a:pt x="7656" y="5763"/>
                  </a:cubicBezTo>
                  <a:cubicBezTo>
                    <a:pt x="7692" y="7025"/>
                    <a:pt x="6668" y="8049"/>
                    <a:pt x="5418" y="8049"/>
                  </a:cubicBezTo>
                  <a:cubicBezTo>
                    <a:pt x="5179" y="8049"/>
                    <a:pt x="4953" y="8025"/>
                    <a:pt x="4727" y="7942"/>
                  </a:cubicBezTo>
                  <a:lnTo>
                    <a:pt x="4715" y="7513"/>
                  </a:lnTo>
                  <a:cubicBezTo>
                    <a:pt x="4763" y="7490"/>
                    <a:pt x="4810" y="7442"/>
                    <a:pt x="4834" y="7394"/>
                  </a:cubicBezTo>
                  <a:cubicBezTo>
                    <a:pt x="4894" y="7335"/>
                    <a:pt x="4894" y="7228"/>
                    <a:pt x="4834" y="7156"/>
                  </a:cubicBezTo>
                  <a:cubicBezTo>
                    <a:pt x="4804" y="7126"/>
                    <a:pt x="4763" y="7112"/>
                    <a:pt x="4720" y="7112"/>
                  </a:cubicBezTo>
                  <a:cubicBezTo>
                    <a:pt x="4676" y="7112"/>
                    <a:pt x="4632" y="7126"/>
                    <a:pt x="4596" y="7156"/>
                  </a:cubicBezTo>
                  <a:cubicBezTo>
                    <a:pt x="4382" y="7371"/>
                    <a:pt x="4120" y="7466"/>
                    <a:pt x="3834" y="7466"/>
                  </a:cubicBezTo>
                  <a:cubicBezTo>
                    <a:pt x="3667" y="7466"/>
                    <a:pt x="3524" y="7442"/>
                    <a:pt x="3370" y="7371"/>
                  </a:cubicBezTo>
                  <a:cubicBezTo>
                    <a:pt x="3350" y="7357"/>
                    <a:pt x="3327" y="7351"/>
                    <a:pt x="3304" y="7351"/>
                  </a:cubicBezTo>
                  <a:cubicBezTo>
                    <a:pt x="3244" y="7351"/>
                    <a:pt x="3181" y="7390"/>
                    <a:pt x="3155" y="7442"/>
                  </a:cubicBezTo>
                  <a:cubicBezTo>
                    <a:pt x="3108" y="7513"/>
                    <a:pt x="3155" y="7621"/>
                    <a:pt x="3227" y="7668"/>
                  </a:cubicBezTo>
                  <a:cubicBezTo>
                    <a:pt x="3358" y="7728"/>
                    <a:pt x="3489" y="7763"/>
                    <a:pt x="3644" y="7787"/>
                  </a:cubicBezTo>
                  <a:lnTo>
                    <a:pt x="3608" y="8347"/>
                  </a:lnTo>
                  <a:cubicBezTo>
                    <a:pt x="3513" y="8359"/>
                    <a:pt x="3405" y="8359"/>
                    <a:pt x="3298" y="8359"/>
                  </a:cubicBezTo>
                  <a:cubicBezTo>
                    <a:pt x="2036" y="8359"/>
                    <a:pt x="1024" y="7335"/>
                    <a:pt x="1024" y="6085"/>
                  </a:cubicBezTo>
                  <a:cubicBezTo>
                    <a:pt x="1024" y="6013"/>
                    <a:pt x="1024" y="5942"/>
                    <a:pt x="1036" y="5858"/>
                  </a:cubicBezTo>
                  <a:cubicBezTo>
                    <a:pt x="1036" y="5823"/>
                    <a:pt x="1024" y="5775"/>
                    <a:pt x="988" y="5739"/>
                  </a:cubicBezTo>
                  <a:cubicBezTo>
                    <a:pt x="560" y="5251"/>
                    <a:pt x="322" y="4644"/>
                    <a:pt x="322" y="3989"/>
                  </a:cubicBezTo>
                  <a:cubicBezTo>
                    <a:pt x="322" y="2906"/>
                    <a:pt x="988" y="1929"/>
                    <a:pt x="1989" y="1548"/>
                  </a:cubicBezTo>
                  <a:lnTo>
                    <a:pt x="1989" y="1548"/>
                  </a:lnTo>
                  <a:cubicBezTo>
                    <a:pt x="1965" y="1656"/>
                    <a:pt x="1941" y="1775"/>
                    <a:pt x="1929" y="1870"/>
                  </a:cubicBezTo>
                  <a:cubicBezTo>
                    <a:pt x="1917" y="1965"/>
                    <a:pt x="1989" y="2037"/>
                    <a:pt x="2084" y="2048"/>
                  </a:cubicBezTo>
                  <a:lnTo>
                    <a:pt x="2096" y="2048"/>
                  </a:lnTo>
                  <a:cubicBezTo>
                    <a:pt x="2179" y="2048"/>
                    <a:pt x="2239" y="1989"/>
                    <a:pt x="2262" y="1906"/>
                  </a:cubicBezTo>
                  <a:cubicBezTo>
                    <a:pt x="2274" y="1715"/>
                    <a:pt x="2322" y="1536"/>
                    <a:pt x="2393" y="1370"/>
                  </a:cubicBezTo>
                  <a:lnTo>
                    <a:pt x="2393" y="1358"/>
                  </a:lnTo>
                  <a:cubicBezTo>
                    <a:pt x="2679" y="715"/>
                    <a:pt x="3298" y="310"/>
                    <a:pt x="4001" y="310"/>
                  </a:cubicBezTo>
                  <a:close/>
                  <a:moveTo>
                    <a:pt x="4394" y="7704"/>
                  </a:moveTo>
                  <a:lnTo>
                    <a:pt x="4536" y="10847"/>
                  </a:lnTo>
                  <a:lnTo>
                    <a:pt x="3834" y="10847"/>
                  </a:lnTo>
                  <a:lnTo>
                    <a:pt x="3989" y="7811"/>
                  </a:lnTo>
                  <a:cubicBezTo>
                    <a:pt x="4120" y="7799"/>
                    <a:pt x="4251" y="7763"/>
                    <a:pt x="4394" y="7704"/>
                  </a:cubicBezTo>
                  <a:close/>
                  <a:moveTo>
                    <a:pt x="4013" y="1"/>
                  </a:moveTo>
                  <a:cubicBezTo>
                    <a:pt x="3215" y="1"/>
                    <a:pt x="2501" y="465"/>
                    <a:pt x="2143" y="1155"/>
                  </a:cubicBezTo>
                  <a:cubicBezTo>
                    <a:pt x="881" y="1536"/>
                    <a:pt x="0" y="2679"/>
                    <a:pt x="0" y="4001"/>
                  </a:cubicBezTo>
                  <a:cubicBezTo>
                    <a:pt x="0" y="4704"/>
                    <a:pt x="250" y="5382"/>
                    <a:pt x="703" y="5918"/>
                  </a:cubicBezTo>
                  <a:lnTo>
                    <a:pt x="703" y="6097"/>
                  </a:lnTo>
                  <a:cubicBezTo>
                    <a:pt x="703" y="7549"/>
                    <a:pt x="1869" y="8704"/>
                    <a:pt x="3298" y="8704"/>
                  </a:cubicBezTo>
                  <a:cubicBezTo>
                    <a:pt x="3405" y="8704"/>
                    <a:pt x="3501" y="8704"/>
                    <a:pt x="3596" y="8692"/>
                  </a:cubicBezTo>
                  <a:lnTo>
                    <a:pt x="3596" y="8692"/>
                  </a:lnTo>
                  <a:lnTo>
                    <a:pt x="3501" y="10835"/>
                  </a:lnTo>
                  <a:lnTo>
                    <a:pt x="3298" y="10835"/>
                  </a:lnTo>
                  <a:cubicBezTo>
                    <a:pt x="3215" y="10835"/>
                    <a:pt x="3143" y="10907"/>
                    <a:pt x="3143" y="11002"/>
                  </a:cubicBezTo>
                  <a:cubicBezTo>
                    <a:pt x="3143" y="11085"/>
                    <a:pt x="3215" y="11157"/>
                    <a:pt x="3298" y="11157"/>
                  </a:cubicBezTo>
                  <a:lnTo>
                    <a:pt x="5048" y="11157"/>
                  </a:lnTo>
                  <a:cubicBezTo>
                    <a:pt x="5132" y="11157"/>
                    <a:pt x="5203" y="11085"/>
                    <a:pt x="5203" y="11002"/>
                  </a:cubicBezTo>
                  <a:cubicBezTo>
                    <a:pt x="5203" y="10907"/>
                    <a:pt x="5132" y="10835"/>
                    <a:pt x="5048" y="10835"/>
                  </a:cubicBezTo>
                  <a:lnTo>
                    <a:pt x="4846" y="10835"/>
                  </a:lnTo>
                  <a:lnTo>
                    <a:pt x="4715" y="8275"/>
                  </a:lnTo>
                  <a:lnTo>
                    <a:pt x="4715" y="8275"/>
                  </a:lnTo>
                  <a:cubicBezTo>
                    <a:pt x="4941" y="8335"/>
                    <a:pt x="5168" y="8359"/>
                    <a:pt x="5382" y="8359"/>
                  </a:cubicBezTo>
                  <a:cubicBezTo>
                    <a:pt x="6834" y="8359"/>
                    <a:pt x="7989" y="7192"/>
                    <a:pt x="7989" y="5763"/>
                  </a:cubicBezTo>
                  <a:cubicBezTo>
                    <a:pt x="8025" y="5204"/>
                    <a:pt x="7846" y="4656"/>
                    <a:pt x="7513" y="4215"/>
                  </a:cubicBezTo>
                  <a:cubicBezTo>
                    <a:pt x="7739" y="3870"/>
                    <a:pt x="7858" y="3465"/>
                    <a:pt x="7858" y="3049"/>
                  </a:cubicBezTo>
                  <a:cubicBezTo>
                    <a:pt x="7858" y="1858"/>
                    <a:pt x="6906" y="894"/>
                    <a:pt x="5715" y="882"/>
                  </a:cubicBezTo>
                  <a:cubicBezTo>
                    <a:pt x="5322" y="322"/>
                    <a:pt x="4691" y="1"/>
                    <a:pt x="4013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2418;p91"/>
            <p:cNvSpPr/>
            <p:nvPr/>
          </p:nvSpPr>
          <p:spPr>
            <a:xfrm>
              <a:off x="3960909" y="3498226"/>
              <a:ext cx="60992" cy="60992"/>
            </a:xfrm>
            <a:custGeom>
              <a:avLst/>
              <a:gdLst/>
              <a:ahLst/>
              <a:cxnLst/>
              <a:rect l="l" t="t" r="r" b="b"/>
              <a:pathLst>
                <a:path w="1906" h="1906" extrusionOk="0">
                  <a:moveTo>
                    <a:pt x="168" y="1"/>
                  </a:moveTo>
                  <a:cubicBezTo>
                    <a:pt x="84" y="1"/>
                    <a:pt x="1" y="84"/>
                    <a:pt x="1" y="167"/>
                  </a:cubicBezTo>
                  <a:cubicBezTo>
                    <a:pt x="1" y="1120"/>
                    <a:pt x="775" y="1906"/>
                    <a:pt x="1751" y="1906"/>
                  </a:cubicBezTo>
                  <a:cubicBezTo>
                    <a:pt x="1834" y="1906"/>
                    <a:pt x="1906" y="1834"/>
                    <a:pt x="1906" y="1751"/>
                  </a:cubicBezTo>
                  <a:cubicBezTo>
                    <a:pt x="1906" y="1656"/>
                    <a:pt x="1834" y="1584"/>
                    <a:pt x="1751" y="1584"/>
                  </a:cubicBezTo>
                  <a:cubicBezTo>
                    <a:pt x="977" y="1584"/>
                    <a:pt x="334" y="953"/>
                    <a:pt x="334" y="167"/>
                  </a:cubicBezTo>
                  <a:cubicBezTo>
                    <a:pt x="334" y="84"/>
                    <a:pt x="263" y="1"/>
                    <a:pt x="168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2419;p91"/>
            <p:cNvSpPr/>
            <p:nvPr/>
          </p:nvSpPr>
          <p:spPr>
            <a:xfrm>
              <a:off x="4083981" y="3408690"/>
              <a:ext cx="44224" cy="43872"/>
            </a:xfrm>
            <a:custGeom>
              <a:avLst/>
              <a:gdLst/>
              <a:ahLst/>
              <a:cxnLst/>
              <a:rect l="l" t="t" r="r" b="b"/>
              <a:pathLst>
                <a:path w="1382" h="1371" extrusionOk="0">
                  <a:moveTo>
                    <a:pt x="167" y="1"/>
                  </a:moveTo>
                  <a:cubicBezTo>
                    <a:pt x="72" y="1"/>
                    <a:pt x="1" y="84"/>
                    <a:pt x="1" y="167"/>
                  </a:cubicBezTo>
                  <a:cubicBezTo>
                    <a:pt x="1" y="263"/>
                    <a:pt x="72" y="334"/>
                    <a:pt x="167" y="334"/>
                  </a:cubicBezTo>
                  <a:cubicBezTo>
                    <a:pt x="655" y="334"/>
                    <a:pt x="1036" y="739"/>
                    <a:pt x="1036" y="1215"/>
                  </a:cubicBezTo>
                  <a:cubicBezTo>
                    <a:pt x="1036" y="1299"/>
                    <a:pt x="1120" y="1370"/>
                    <a:pt x="1203" y="1370"/>
                  </a:cubicBezTo>
                  <a:cubicBezTo>
                    <a:pt x="1298" y="1370"/>
                    <a:pt x="1370" y="1299"/>
                    <a:pt x="1370" y="1215"/>
                  </a:cubicBezTo>
                  <a:cubicBezTo>
                    <a:pt x="1382" y="560"/>
                    <a:pt x="834" y="1"/>
                    <a:pt x="167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" name="Google Shape;12442;p91"/>
          <p:cNvGrpSpPr/>
          <p:nvPr/>
        </p:nvGrpSpPr>
        <p:grpSpPr>
          <a:xfrm>
            <a:off x="6833062" y="2052181"/>
            <a:ext cx="458070" cy="449949"/>
            <a:chOff x="3316269" y="3352402"/>
            <a:chExt cx="344832" cy="356544"/>
          </a:xfrm>
        </p:grpSpPr>
        <p:sp>
          <p:nvSpPr>
            <p:cNvPr id="43" name="Google Shape;12443;p91"/>
            <p:cNvSpPr/>
            <p:nvPr/>
          </p:nvSpPr>
          <p:spPr>
            <a:xfrm>
              <a:off x="3546381" y="3557138"/>
              <a:ext cx="19840" cy="16576"/>
            </a:xfrm>
            <a:custGeom>
              <a:avLst/>
              <a:gdLst/>
              <a:ahLst/>
              <a:cxnLst/>
              <a:rect l="l" t="t" r="r" b="b"/>
              <a:pathLst>
                <a:path w="620" h="518" extrusionOk="0">
                  <a:moveTo>
                    <a:pt x="166" y="0"/>
                  </a:moveTo>
                  <a:cubicBezTo>
                    <a:pt x="115" y="0"/>
                    <a:pt x="65" y="22"/>
                    <a:pt x="37" y="65"/>
                  </a:cubicBezTo>
                  <a:cubicBezTo>
                    <a:pt x="1" y="148"/>
                    <a:pt x="13" y="243"/>
                    <a:pt x="84" y="291"/>
                  </a:cubicBezTo>
                  <a:lnTo>
                    <a:pt x="358" y="481"/>
                  </a:lnTo>
                  <a:cubicBezTo>
                    <a:pt x="382" y="505"/>
                    <a:pt x="418" y="517"/>
                    <a:pt x="441" y="517"/>
                  </a:cubicBezTo>
                  <a:cubicBezTo>
                    <a:pt x="489" y="517"/>
                    <a:pt x="549" y="481"/>
                    <a:pt x="572" y="446"/>
                  </a:cubicBezTo>
                  <a:cubicBezTo>
                    <a:pt x="620" y="362"/>
                    <a:pt x="596" y="267"/>
                    <a:pt x="537" y="220"/>
                  </a:cubicBezTo>
                  <a:lnTo>
                    <a:pt x="263" y="29"/>
                  </a:lnTo>
                  <a:cubicBezTo>
                    <a:pt x="234" y="10"/>
                    <a:pt x="200" y="0"/>
                    <a:pt x="166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12444;p91"/>
            <p:cNvSpPr/>
            <p:nvPr/>
          </p:nvSpPr>
          <p:spPr>
            <a:xfrm>
              <a:off x="3449997" y="3423730"/>
              <a:ext cx="14496" cy="18144"/>
            </a:xfrm>
            <a:custGeom>
              <a:avLst/>
              <a:gdLst/>
              <a:ahLst/>
              <a:cxnLst/>
              <a:rect l="l" t="t" r="r" b="b"/>
              <a:pathLst>
                <a:path w="453" h="567" extrusionOk="0">
                  <a:moveTo>
                    <a:pt x="180" y="1"/>
                  </a:moveTo>
                  <a:cubicBezTo>
                    <a:pt x="164" y="1"/>
                    <a:pt x="148" y="3"/>
                    <a:pt x="132" y="7"/>
                  </a:cubicBezTo>
                  <a:cubicBezTo>
                    <a:pt x="48" y="43"/>
                    <a:pt x="1" y="126"/>
                    <a:pt x="36" y="221"/>
                  </a:cubicBezTo>
                  <a:lnTo>
                    <a:pt x="108" y="459"/>
                  </a:lnTo>
                  <a:cubicBezTo>
                    <a:pt x="132" y="531"/>
                    <a:pt x="191" y="567"/>
                    <a:pt x="251" y="567"/>
                  </a:cubicBezTo>
                  <a:cubicBezTo>
                    <a:pt x="274" y="567"/>
                    <a:pt x="286" y="567"/>
                    <a:pt x="310" y="543"/>
                  </a:cubicBezTo>
                  <a:cubicBezTo>
                    <a:pt x="405" y="531"/>
                    <a:pt x="453" y="436"/>
                    <a:pt x="417" y="352"/>
                  </a:cubicBezTo>
                  <a:lnTo>
                    <a:pt x="346" y="114"/>
                  </a:lnTo>
                  <a:cubicBezTo>
                    <a:pt x="316" y="45"/>
                    <a:pt x="254" y="1"/>
                    <a:pt x="180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12445;p91"/>
            <p:cNvSpPr/>
            <p:nvPr/>
          </p:nvSpPr>
          <p:spPr>
            <a:xfrm>
              <a:off x="3316269" y="3352402"/>
              <a:ext cx="344832" cy="356544"/>
            </a:xfrm>
            <a:custGeom>
              <a:avLst/>
              <a:gdLst/>
              <a:ahLst/>
              <a:cxnLst/>
              <a:rect l="l" t="t" r="r" b="b"/>
              <a:pathLst>
                <a:path w="10776" h="11142" extrusionOk="0">
                  <a:moveTo>
                    <a:pt x="2870" y="2819"/>
                  </a:moveTo>
                  <a:cubicBezTo>
                    <a:pt x="2941" y="2819"/>
                    <a:pt x="3013" y="2867"/>
                    <a:pt x="3048" y="2950"/>
                  </a:cubicBezTo>
                  <a:cubicBezTo>
                    <a:pt x="3084" y="2998"/>
                    <a:pt x="3060" y="3046"/>
                    <a:pt x="3048" y="3093"/>
                  </a:cubicBezTo>
                  <a:cubicBezTo>
                    <a:pt x="3025" y="3129"/>
                    <a:pt x="2989" y="3165"/>
                    <a:pt x="2941" y="3189"/>
                  </a:cubicBezTo>
                  <a:cubicBezTo>
                    <a:pt x="2925" y="3199"/>
                    <a:pt x="2904" y="3205"/>
                    <a:pt x="2882" y="3205"/>
                  </a:cubicBezTo>
                  <a:cubicBezTo>
                    <a:pt x="2854" y="3205"/>
                    <a:pt x="2825" y="3196"/>
                    <a:pt x="2798" y="3177"/>
                  </a:cubicBezTo>
                  <a:cubicBezTo>
                    <a:pt x="2751" y="3153"/>
                    <a:pt x="2727" y="3117"/>
                    <a:pt x="2691" y="3069"/>
                  </a:cubicBezTo>
                  <a:cubicBezTo>
                    <a:pt x="2656" y="2974"/>
                    <a:pt x="2703" y="2867"/>
                    <a:pt x="2810" y="2831"/>
                  </a:cubicBezTo>
                  <a:cubicBezTo>
                    <a:pt x="2822" y="2831"/>
                    <a:pt x="2858" y="2819"/>
                    <a:pt x="2870" y="2819"/>
                  </a:cubicBezTo>
                  <a:close/>
                  <a:moveTo>
                    <a:pt x="2310" y="3367"/>
                  </a:moveTo>
                  <a:cubicBezTo>
                    <a:pt x="2382" y="3367"/>
                    <a:pt x="2453" y="3415"/>
                    <a:pt x="2489" y="3498"/>
                  </a:cubicBezTo>
                  <a:cubicBezTo>
                    <a:pt x="2501" y="3546"/>
                    <a:pt x="2501" y="3605"/>
                    <a:pt x="2465" y="3653"/>
                  </a:cubicBezTo>
                  <a:cubicBezTo>
                    <a:pt x="2441" y="3701"/>
                    <a:pt x="2406" y="3724"/>
                    <a:pt x="2370" y="3760"/>
                  </a:cubicBezTo>
                  <a:cubicBezTo>
                    <a:pt x="2352" y="3764"/>
                    <a:pt x="2333" y="3767"/>
                    <a:pt x="2314" y="3767"/>
                  </a:cubicBezTo>
                  <a:cubicBezTo>
                    <a:pt x="2280" y="3767"/>
                    <a:pt x="2245" y="3759"/>
                    <a:pt x="2215" y="3736"/>
                  </a:cubicBezTo>
                  <a:cubicBezTo>
                    <a:pt x="2167" y="3712"/>
                    <a:pt x="2144" y="3677"/>
                    <a:pt x="2108" y="3641"/>
                  </a:cubicBezTo>
                  <a:cubicBezTo>
                    <a:pt x="2108" y="3593"/>
                    <a:pt x="2108" y="3534"/>
                    <a:pt x="2144" y="3486"/>
                  </a:cubicBezTo>
                  <a:cubicBezTo>
                    <a:pt x="2167" y="3450"/>
                    <a:pt x="2203" y="3415"/>
                    <a:pt x="2251" y="3379"/>
                  </a:cubicBezTo>
                  <a:cubicBezTo>
                    <a:pt x="2263" y="3379"/>
                    <a:pt x="2286" y="3367"/>
                    <a:pt x="2310" y="3367"/>
                  </a:cubicBezTo>
                  <a:close/>
                  <a:moveTo>
                    <a:pt x="3060" y="3546"/>
                  </a:moveTo>
                  <a:cubicBezTo>
                    <a:pt x="3096" y="3546"/>
                    <a:pt x="3120" y="3546"/>
                    <a:pt x="3156" y="3570"/>
                  </a:cubicBezTo>
                  <a:cubicBezTo>
                    <a:pt x="3191" y="3593"/>
                    <a:pt x="3227" y="3629"/>
                    <a:pt x="3263" y="3665"/>
                  </a:cubicBezTo>
                  <a:cubicBezTo>
                    <a:pt x="3275" y="3724"/>
                    <a:pt x="3263" y="3772"/>
                    <a:pt x="3239" y="3831"/>
                  </a:cubicBezTo>
                  <a:cubicBezTo>
                    <a:pt x="3215" y="3879"/>
                    <a:pt x="3179" y="3903"/>
                    <a:pt x="3144" y="3939"/>
                  </a:cubicBezTo>
                  <a:cubicBezTo>
                    <a:pt x="3124" y="3944"/>
                    <a:pt x="3102" y="3946"/>
                    <a:pt x="3080" y="3946"/>
                  </a:cubicBezTo>
                  <a:cubicBezTo>
                    <a:pt x="3049" y="3946"/>
                    <a:pt x="3017" y="3941"/>
                    <a:pt x="2989" y="3927"/>
                  </a:cubicBezTo>
                  <a:cubicBezTo>
                    <a:pt x="2941" y="3891"/>
                    <a:pt x="2917" y="3867"/>
                    <a:pt x="2882" y="3820"/>
                  </a:cubicBezTo>
                  <a:cubicBezTo>
                    <a:pt x="2870" y="3772"/>
                    <a:pt x="2870" y="3712"/>
                    <a:pt x="2894" y="3665"/>
                  </a:cubicBezTo>
                  <a:cubicBezTo>
                    <a:pt x="2929" y="3629"/>
                    <a:pt x="2953" y="3593"/>
                    <a:pt x="3001" y="3570"/>
                  </a:cubicBezTo>
                  <a:cubicBezTo>
                    <a:pt x="3025" y="3570"/>
                    <a:pt x="3048" y="3546"/>
                    <a:pt x="3060" y="3546"/>
                  </a:cubicBezTo>
                  <a:close/>
                  <a:moveTo>
                    <a:pt x="3584" y="3843"/>
                  </a:moveTo>
                  <a:lnTo>
                    <a:pt x="4191" y="4343"/>
                  </a:lnTo>
                  <a:lnTo>
                    <a:pt x="3501" y="4046"/>
                  </a:lnTo>
                  <a:cubicBezTo>
                    <a:pt x="3513" y="4022"/>
                    <a:pt x="3525" y="3998"/>
                    <a:pt x="3537" y="3962"/>
                  </a:cubicBezTo>
                  <a:cubicBezTo>
                    <a:pt x="3560" y="3939"/>
                    <a:pt x="3572" y="3891"/>
                    <a:pt x="3584" y="3843"/>
                  </a:cubicBezTo>
                  <a:close/>
                  <a:moveTo>
                    <a:pt x="9478" y="3974"/>
                  </a:moveTo>
                  <a:cubicBezTo>
                    <a:pt x="9835" y="4141"/>
                    <a:pt x="10145" y="4391"/>
                    <a:pt x="10418" y="4713"/>
                  </a:cubicBezTo>
                  <a:cubicBezTo>
                    <a:pt x="10228" y="4998"/>
                    <a:pt x="9966" y="5260"/>
                    <a:pt x="9704" y="5451"/>
                  </a:cubicBezTo>
                  <a:cubicBezTo>
                    <a:pt x="9597" y="5332"/>
                    <a:pt x="9478" y="5248"/>
                    <a:pt x="9347" y="5153"/>
                  </a:cubicBezTo>
                  <a:cubicBezTo>
                    <a:pt x="9228" y="5094"/>
                    <a:pt x="9097" y="5022"/>
                    <a:pt x="8918" y="4963"/>
                  </a:cubicBezTo>
                  <a:lnTo>
                    <a:pt x="9406" y="4939"/>
                  </a:lnTo>
                  <a:cubicBezTo>
                    <a:pt x="9490" y="4939"/>
                    <a:pt x="9573" y="4844"/>
                    <a:pt x="9549" y="4760"/>
                  </a:cubicBezTo>
                  <a:cubicBezTo>
                    <a:pt x="9549" y="4672"/>
                    <a:pt x="9478" y="4604"/>
                    <a:pt x="9391" y="4604"/>
                  </a:cubicBezTo>
                  <a:cubicBezTo>
                    <a:pt x="9385" y="4604"/>
                    <a:pt x="9378" y="4605"/>
                    <a:pt x="9371" y="4605"/>
                  </a:cubicBezTo>
                  <a:lnTo>
                    <a:pt x="8656" y="4665"/>
                  </a:lnTo>
                  <a:cubicBezTo>
                    <a:pt x="8871" y="4546"/>
                    <a:pt x="9061" y="4427"/>
                    <a:pt x="9192" y="4308"/>
                  </a:cubicBezTo>
                  <a:cubicBezTo>
                    <a:pt x="9299" y="4201"/>
                    <a:pt x="9394" y="4105"/>
                    <a:pt x="9478" y="3974"/>
                  </a:cubicBezTo>
                  <a:close/>
                  <a:moveTo>
                    <a:pt x="4245" y="304"/>
                  </a:moveTo>
                  <a:cubicBezTo>
                    <a:pt x="4475" y="304"/>
                    <a:pt x="4701" y="348"/>
                    <a:pt x="4906" y="438"/>
                  </a:cubicBezTo>
                  <a:cubicBezTo>
                    <a:pt x="5299" y="605"/>
                    <a:pt x="5561" y="903"/>
                    <a:pt x="5704" y="1260"/>
                  </a:cubicBezTo>
                  <a:cubicBezTo>
                    <a:pt x="5787" y="1522"/>
                    <a:pt x="5835" y="1867"/>
                    <a:pt x="5799" y="2284"/>
                  </a:cubicBezTo>
                  <a:cubicBezTo>
                    <a:pt x="5537" y="2819"/>
                    <a:pt x="5370" y="3367"/>
                    <a:pt x="5287" y="3665"/>
                  </a:cubicBezTo>
                  <a:cubicBezTo>
                    <a:pt x="5251" y="3760"/>
                    <a:pt x="5311" y="3843"/>
                    <a:pt x="5406" y="3879"/>
                  </a:cubicBezTo>
                  <a:cubicBezTo>
                    <a:pt x="5418" y="3883"/>
                    <a:pt x="5431" y="3884"/>
                    <a:pt x="5444" y="3884"/>
                  </a:cubicBezTo>
                  <a:cubicBezTo>
                    <a:pt x="5516" y="3884"/>
                    <a:pt x="5588" y="3831"/>
                    <a:pt x="5608" y="3760"/>
                  </a:cubicBezTo>
                  <a:cubicBezTo>
                    <a:pt x="5894" y="2748"/>
                    <a:pt x="6311" y="1926"/>
                    <a:pt x="6727" y="1534"/>
                  </a:cubicBezTo>
                  <a:cubicBezTo>
                    <a:pt x="6972" y="1309"/>
                    <a:pt x="7286" y="1190"/>
                    <a:pt x="7633" y="1190"/>
                  </a:cubicBezTo>
                  <a:cubicBezTo>
                    <a:pt x="7691" y="1190"/>
                    <a:pt x="7751" y="1193"/>
                    <a:pt x="7811" y="1200"/>
                  </a:cubicBezTo>
                  <a:cubicBezTo>
                    <a:pt x="8228" y="1236"/>
                    <a:pt x="8632" y="1450"/>
                    <a:pt x="8930" y="1772"/>
                  </a:cubicBezTo>
                  <a:cubicBezTo>
                    <a:pt x="9228" y="2105"/>
                    <a:pt x="9394" y="2522"/>
                    <a:pt x="9394" y="2939"/>
                  </a:cubicBezTo>
                  <a:cubicBezTo>
                    <a:pt x="9394" y="3355"/>
                    <a:pt x="9228" y="3724"/>
                    <a:pt x="8942" y="3974"/>
                  </a:cubicBezTo>
                  <a:cubicBezTo>
                    <a:pt x="8656" y="4236"/>
                    <a:pt x="8180" y="4474"/>
                    <a:pt x="7561" y="4653"/>
                  </a:cubicBezTo>
                  <a:lnTo>
                    <a:pt x="7549" y="4653"/>
                  </a:lnTo>
                  <a:cubicBezTo>
                    <a:pt x="7430" y="4641"/>
                    <a:pt x="7299" y="4635"/>
                    <a:pt x="7161" y="4635"/>
                  </a:cubicBezTo>
                  <a:cubicBezTo>
                    <a:pt x="7022" y="4635"/>
                    <a:pt x="6876" y="4641"/>
                    <a:pt x="6727" y="4653"/>
                  </a:cubicBezTo>
                  <a:cubicBezTo>
                    <a:pt x="6632" y="4653"/>
                    <a:pt x="6561" y="4724"/>
                    <a:pt x="6561" y="4808"/>
                  </a:cubicBezTo>
                  <a:cubicBezTo>
                    <a:pt x="6561" y="4903"/>
                    <a:pt x="6632" y="4974"/>
                    <a:pt x="6727" y="4974"/>
                  </a:cubicBezTo>
                  <a:cubicBezTo>
                    <a:pt x="6825" y="4971"/>
                    <a:pt x="6935" y="4968"/>
                    <a:pt x="7055" y="4968"/>
                  </a:cubicBezTo>
                  <a:cubicBezTo>
                    <a:pt x="7682" y="4968"/>
                    <a:pt x="8561" y="5039"/>
                    <a:pt x="9121" y="5379"/>
                  </a:cubicBezTo>
                  <a:cubicBezTo>
                    <a:pt x="9871" y="5856"/>
                    <a:pt x="10061" y="6844"/>
                    <a:pt x="9597" y="7630"/>
                  </a:cubicBezTo>
                  <a:cubicBezTo>
                    <a:pt x="9275" y="8174"/>
                    <a:pt x="8718" y="8485"/>
                    <a:pt x="8177" y="8485"/>
                  </a:cubicBezTo>
                  <a:cubicBezTo>
                    <a:pt x="7937" y="8485"/>
                    <a:pt x="7701" y="8424"/>
                    <a:pt x="7489" y="8296"/>
                  </a:cubicBezTo>
                  <a:cubicBezTo>
                    <a:pt x="6870" y="7939"/>
                    <a:pt x="6156" y="6975"/>
                    <a:pt x="5954" y="6487"/>
                  </a:cubicBezTo>
                  <a:cubicBezTo>
                    <a:pt x="5954" y="6463"/>
                    <a:pt x="5942" y="6463"/>
                    <a:pt x="5942" y="6451"/>
                  </a:cubicBezTo>
                  <a:cubicBezTo>
                    <a:pt x="5918" y="6356"/>
                    <a:pt x="5906" y="6284"/>
                    <a:pt x="5894" y="6213"/>
                  </a:cubicBezTo>
                  <a:cubicBezTo>
                    <a:pt x="5884" y="6132"/>
                    <a:pt x="5813" y="6077"/>
                    <a:pt x="5741" y="6077"/>
                  </a:cubicBezTo>
                  <a:cubicBezTo>
                    <a:pt x="5729" y="6077"/>
                    <a:pt x="5716" y="6078"/>
                    <a:pt x="5704" y="6082"/>
                  </a:cubicBezTo>
                  <a:cubicBezTo>
                    <a:pt x="5608" y="6094"/>
                    <a:pt x="5549" y="6189"/>
                    <a:pt x="5561" y="6272"/>
                  </a:cubicBezTo>
                  <a:cubicBezTo>
                    <a:pt x="5823" y="7463"/>
                    <a:pt x="5739" y="8475"/>
                    <a:pt x="5549" y="8951"/>
                  </a:cubicBezTo>
                  <a:cubicBezTo>
                    <a:pt x="5323" y="9499"/>
                    <a:pt x="4763" y="9844"/>
                    <a:pt x="4132" y="9844"/>
                  </a:cubicBezTo>
                  <a:cubicBezTo>
                    <a:pt x="3918" y="9844"/>
                    <a:pt x="3691" y="9797"/>
                    <a:pt x="3465" y="9713"/>
                  </a:cubicBezTo>
                  <a:cubicBezTo>
                    <a:pt x="2620" y="9368"/>
                    <a:pt x="2167" y="8487"/>
                    <a:pt x="2465" y="7737"/>
                  </a:cubicBezTo>
                  <a:cubicBezTo>
                    <a:pt x="2620" y="7356"/>
                    <a:pt x="2965" y="6927"/>
                    <a:pt x="3465" y="6463"/>
                  </a:cubicBezTo>
                  <a:cubicBezTo>
                    <a:pt x="3691" y="6379"/>
                    <a:pt x="3894" y="6272"/>
                    <a:pt x="4072" y="6165"/>
                  </a:cubicBezTo>
                  <a:cubicBezTo>
                    <a:pt x="4156" y="6129"/>
                    <a:pt x="4180" y="6034"/>
                    <a:pt x="4156" y="5951"/>
                  </a:cubicBezTo>
                  <a:cubicBezTo>
                    <a:pt x="4120" y="5888"/>
                    <a:pt x="4056" y="5859"/>
                    <a:pt x="3991" y="5859"/>
                  </a:cubicBezTo>
                  <a:cubicBezTo>
                    <a:pt x="3971" y="5859"/>
                    <a:pt x="3950" y="5862"/>
                    <a:pt x="3930" y="5867"/>
                  </a:cubicBezTo>
                  <a:cubicBezTo>
                    <a:pt x="3136" y="6291"/>
                    <a:pt x="2413" y="6517"/>
                    <a:pt x="1867" y="6517"/>
                  </a:cubicBezTo>
                  <a:cubicBezTo>
                    <a:pt x="1815" y="6517"/>
                    <a:pt x="1764" y="6515"/>
                    <a:pt x="1715" y="6510"/>
                  </a:cubicBezTo>
                  <a:cubicBezTo>
                    <a:pt x="1322" y="6475"/>
                    <a:pt x="965" y="6284"/>
                    <a:pt x="715" y="5963"/>
                  </a:cubicBezTo>
                  <a:cubicBezTo>
                    <a:pt x="465" y="5629"/>
                    <a:pt x="322" y="5201"/>
                    <a:pt x="370" y="4748"/>
                  </a:cubicBezTo>
                  <a:cubicBezTo>
                    <a:pt x="439" y="3885"/>
                    <a:pt x="1086" y="3222"/>
                    <a:pt x="1839" y="3222"/>
                  </a:cubicBezTo>
                  <a:cubicBezTo>
                    <a:pt x="1865" y="3222"/>
                    <a:pt x="1891" y="3223"/>
                    <a:pt x="1917" y="3224"/>
                  </a:cubicBezTo>
                  <a:cubicBezTo>
                    <a:pt x="1894" y="3248"/>
                    <a:pt x="1858" y="3296"/>
                    <a:pt x="1846" y="3343"/>
                  </a:cubicBezTo>
                  <a:cubicBezTo>
                    <a:pt x="1786" y="3462"/>
                    <a:pt x="1774" y="3605"/>
                    <a:pt x="1810" y="3736"/>
                  </a:cubicBezTo>
                  <a:cubicBezTo>
                    <a:pt x="1858" y="3879"/>
                    <a:pt x="1953" y="3974"/>
                    <a:pt x="2084" y="4034"/>
                  </a:cubicBezTo>
                  <a:cubicBezTo>
                    <a:pt x="2155" y="4070"/>
                    <a:pt x="2227" y="4093"/>
                    <a:pt x="2310" y="4093"/>
                  </a:cubicBezTo>
                  <a:cubicBezTo>
                    <a:pt x="2370" y="4093"/>
                    <a:pt x="2429" y="4082"/>
                    <a:pt x="2465" y="4070"/>
                  </a:cubicBezTo>
                  <a:cubicBezTo>
                    <a:pt x="2513" y="4058"/>
                    <a:pt x="2560" y="4022"/>
                    <a:pt x="2608" y="3998"/>
                  </a:cubicBezTo>
                  <a:cubicBezTo>
                    <a:pt x="2644" y="4082"/>
                    <a:pt x="2739" y="4153"/>
                    <a:pt x="2822" y="4201"/>
                  </a:cubicBezTo>
                  <a:cubicBezTo>
                    <a:pt x="2906" y="4236"/>
                    <a:pt x="2977" y="4260"/>
                    <a:pt x="3048" y="4260"/>
                  </a:cubicBezTo>
                  <a:cubicBezTo>
                    <a:pt x="3084" y="4260"/>
                    <a:pt x="3120" y="4260"/>
                    <a:pt x="3156" y="4248"/>
                  </a:cubicBezTo>
                  <a:lnTo>
                    <a:pt x="4692" y="4951"/>
                  </a:lnTo>
                  <a:lnTo>
                    <a:pt x="2406" y="4974"/>
                  </a:lnTo>
                  <a:cubicBezTo>
                    <a:pt x="2322" y="4974"/>
                    <a:pt x="2251" y="5046"/>
                    <a:pt x="2251" y="5141"/>
                  </a:cubicBezTo>
                  <a:cubicBezTo>
                    <a:pt x="2251" y="5225"/>
                    <a:pt x="2322" y="5308"/>
                    <a:pt x="2406" y="5308"/>
                  </a:cubicBezTo>
                  <a:lnTo>
                    <a:pt x="5049" y="5260"/>
                  </a:lnTo>
                  <a:lnTo>
                    <a:pt x="4275" y="7772"/>
                  </a:lnTo>
                  <a:lnTo>
                    <a:pt x="4275" y="7820"/>
                  </a:lnTo>
                  <a:cubicBezTo>
                    <a:pt x="4275" y="7892"/>
                    <a:pt x="4311" y="7951"/>
                    <a:pt x="4394" y="7963"/>
                  </a:cubicBezTo>
                  <a:lnTo>
                    <a:pt x="4430" y="7963"/>
                  </a:lnTo>
                  <a:cubicBezTo>
                    <a:pt x="4513" y="7963"/>
                    <a:pt x="4572" y="7927"/>
                    <a:pt x="4584" y="7844"/>
                  </a:cubicBezTo>
                  <a:lnTo>
                    <a:pt x="5358" y="5332"/>
                  </a:lnTo>
                  <a:lnTo>
                    <a:pt x="6668" y="6260"/>
                  </a:lnTo>
                  <a:cubicBezTo>
                    <a:pt x="6692" y="6272"/>
                    <a:pt x="6727" y="6284"/>
                    <a:pt x="6751" y="6284"/>
                  </a:cubicBezTo>
                  <a:cubicBezTo>
                    <a:pt x="6799" y="6284"/>
                    <a:pt x="6858" y="6260"/>
                    <a:pt x="6894" y="6213"/>
                  </a:cubicBezTo>
                  <a:cubicBezTo>
                    <a:pt x="6930" y="6141"/>
                    <a:pt x="6918" y="6034"/>
                    <a:pt x="6847" y="5987"/>
                  </a:cubicBezTo>
                  <a:lnTo>
                    <a:pt x="5537" y="5070"/>
                  </a:lnTo>
                  <a:lnTo>
                    <a:pt x="7644" y="3486"/>
                  </a:lnTo>
                  <a:cubicBezTo>
                    <a:pt x="7692" y="3462"/>
                    <a:pt x="7704" y="3415"/>
                    <a:pt x="7704" y="3355"/>
                  </a:cubicBezTo>
                  <a:cubicBezTo>
                    <a:pt x="7704" y="3331"/>
                    <a:pt x="7692" y="3284"/>
                    <a:pt x="7680" y="3248"/>
                  </a:cubicBezTo>
                  <a:cubicBezTo>
                    <a:pt x="7646" y="3208"/>
                    <a:pt x="7597" y="3186"/>
                    <a:pt x="7550" y="3186"/>
                  </a:cubicBezTo>
                  <a:cubicBezTo>
                    <a:pt x="7514" y="3186"/>
                    <a:pt x="7479" y="3199"/>
                    <a:pt x="7454" y="3224"/>
                  </a:cubicBezTo>
                  <a:lnTo>
                    <a:pt x="5346" y="4796"/>
                  </a:lnTo>
                  <a:lnTo>
                    <a:pt x="4775" y="3141"/>
                  </a:lnTo>
                  <a:cubicBezTo>
                    <a:pt x="4756" y="3077"/>
                    <a:pt x="4696" y="3034"/>
                    <a:pt x="4631" y="3034"/>
                  </a:cubicBezTo>
                  <a:cubicBezTo>
                    <a:pt x="4611" y="3034"/>
                    <a:pt x="4592" y="3037"/>
                    <a:pt x="4572" y="3046"/>
                  </a:cubicBezTo>
                  <a:cubicBezTo>
                    <a:pt x="4477" y="3069"/>
                    <a:pt x="4430" y="3165"/>
                    <a:pt x="4465" y="3248"/>
                  </a:cubicBezTo>
                  <a:lnTo>
                    <a:pt x="4882" y="4486"/>
                  </a:lnTo>
                  <a:lnTo>
                    <a:pt x="3298" y="3189"/>
                  </a:lnTo>
                  <a:cubicBezTo>
                    <a:pt x="3358" y="3069"/>
                    <a:pt x="3382" y="2927"/>
                    <a:pt x="3334" y="2784"/>
                  </a:cubicBezTo>
                  <a:cubicBezTo>
                    <a:pt x="3258" y="2575"/>
                    <a:pt x="3053" y="2434"/>
                    <a:pt x="2841" y="2434"/>
                  </a:cubicBezTo>
                  <a:cubicBezTo>
                    <a:pt x="2787" y="2434"/>
                    <a:pt x="2732" y="2443"/>
                    <a:pt x="2679" y="2462"/>
                  </a:cubicBezTo>
                  <a:cubicBezTo>
                    <a:pt x="2667" y="2462"/>
                    <a:pt x="2644" y="2474"/>
                    <a:pt x="2632" y="2474"/>
                  </a:cubicBezTo>
                  <a:cubicBezTo>
                    <a:pt x="2608" y="2415"/>
                    <a:pt x="2584" y="2367"/>
                    <a:pt x="2572" y="2331"/>
                  </a:cubicBezTo>
                  <a:cubicBezTo>
                    <a:pt x="2453" y="1950"/>
                    <a:pt x="2489" y="1557"/>
                    <a:pt x="2691" y="1200"/>
                  </a:cubicBezTo>
                  <a:cubicBezTo>
                    <a:pt x="2906" y="819"/>
                    <a:pt x="3239" y="545"/>
                    <a:pt x="3656" y="402"/>
                  </a:cubicBezTo>
                  <a:cubicBezTo>
                    <a:pt x="3848" y="337"/>
                    <a:pt x="4048" y="304"/>
                    <a:pt x="4245" y="304"/>
                  </a:cubicBezTo>
                  <a:close/>
                  <a:moveTo>
                    <a:pt x="6323" y="7677"/>
                  </a:moveTo>
                  <a:lnTo>
                    <a:pt x="6323" y="7677"/>
                  </a:lnTo>
                  <a:cubicBezTo>
                    <a:pt x="6620" y="8046"/>
                    <a:pt x="6978" y="8392"/>
                    <a:pt x="7311" y="8582"/>
                  </a:cubicBezTo>
                  <a:cubicBezTo>
                    <a:pt x="7501" y="8701"/>
                    <a:pt x="7704" y="8773"/>
                    <a:pt x="7930" y="8808"/>
                  </a:cubicBezTo>
                  <a:cubicBezTo>
                    <a:pt x="7930" y="9368"/>
                    <a:pt x="7704" y="9951"/>
                    <a:pt x="7263" y="10547"/>
                  </a:cubicBezTo>
                  <a:cubicBezTo>
                    <a:pt x="6454" y="10428"/>
                    <a:pt x="5787" y="9951"/>
                    <a:pt x="5442" y="9666"/>
                  </a:cubicBezTo>
                  <a:cubicBezTo>
                    <a:pt x="5608" y="9499"/>
                    <a:pt x="5739" y="9308"/>
                    <a:pt x="5846" y="9082"/>
                  </a:cubicBezTo>
                  <a:cubicBezTo>
                    <a:pt x="5965" y="8773"/>
                    <a:pt x="6037" y="8356"/>
                    <a:pt x="6037" y="7856"/>
                  </a:cubicBezTo>
                  <a:lnTo>
                    <a:pt x="6525" y="9308"/>
                  </a:lnTo>
                  <a:cubicBezTo>
                    <a:pt x="6561" y="9380"/>
                    <a:pt x="6620" y="9416"/>
                    <a:pt x="6680" y="9416"/>
                  </a:cubicBezTo>
                  <a:cubicBezTo>
                    <a:pt x="6692" y="9416"/>
                    <a:pt x="6716" y="9416"/>
                    <a:pt x="6739" y="9404"/>
                  </a:cubicBezTo>
                  <a:cubicBezTo>
                    <a:pt x="6823" y="9368"/>
                    <a:pt x="6870" y="9285"/>
                    <a:pt x="6847" y="9189"/>
                  </a:cubicBezTo>
                  <a:lnTo>
                    <a:pt x="6323" y="7677"/>
                  </a:lnTo>
                  <a:close/>
                  <a:moveTo>
                    <a:pt x="2096" y="8606"/>
                  </a:moveTo>
                  <a:cubicBezTo>
                    <a:pt x="2191" y="8987"/>
                    <a:pt x="2394" y="9332"/>
                    <a:pt x="2691" y="9618"/>
                  </a:cubicBezTo>
                  <a:lnTo>
                    <a:pt x="2572" y="9797"/>
                  </a:lnTo>
                  <a:cubicBezTo>
                    <a:pt x="2525" y="9880"/>
                    <a:pt x="2548" y="9975"/>
                    <a:pt x="2620" y="10023"/>
                  </a:cubicBezTo>
                  <a:cubicBezTo>
                    <a:pt x="2644" y="10035"/>
                    <a:pt x="2679" y="10058"/>
                    <a:pt x="2703" y="10058"/>
                  </a:cubicBezTo>
                  <a:cubicBezTo>
                    <a:pt x="2763" y="10058"/>
                    <a:pt x="2810" y="10023"/>
                    <a:pt x="2846" y="9975"/>
                  </a:cubicBezTo>
                  <a:lnTo>
                    <a:pt x="2941" y="9820"/>
                  </a:lnTo>
                  <a:cubicBezTo>
                    <a:pt x="3060" y="9892"/>
                    <a:pt x="3203" y="9963"/>
                    <a:pt x="3334" y="10023"/>
                  </a:cubicBezTo>
                  <a:cubicBezTo>
                    <a:pt x="3513" y="10094"/>
                    <a:pt x="3703" y="10142"/>
                    <a:pt x="3882" y="10154"/>
                  </a:cubicBezTo>
                  <a:cubicBezTo>
                    <a:pt x="3406" y="10570"/>
                    <a:pt x="2751" y="10832"/>
                    <a:pt x="2084" y="10856"/>
                  </a:cubicBezTo>
                  <a:cubicBezTo>
                    <a:pt x="1798" y="10118"/>
                    <a:pt x="1810" y="9308"/>
                    <a:pt x="2096" y="8606"/>
                  </a:cubicBezTo>
                  <a:close/>
                  <a:moveTo>
                    <a:pt x="4287" y="0"/>
                  </a:moveTo>
                  <a:cubicBezTo>
                    <a:pt x="4050" y="0"/>
                    <a:pt x="3812" y="39"/>
                    <a:pt x="3584" y="117"/>
                  </a:cubicBezTo>
                  <a:cubicBezTo>
                    <a:pt x="3096" y="272"/>
                    <a:pt x="2679" y="617"/>
                    <a:pt x="2441" y="1045"/>
                  </a:cubicBezTo>
                  <a:cubicBezTo>
                    <a:pt x="2191" y="1498"/>
                    <a:pt x="2144" y="1986"/>
                    <a:pt x="2286" y="2450"/>
                  </a:cubicBezTo>
                  <a:cubicBezTo>
                    <a:pt x="2322" y="2534"/>
                    <a:pt x="2370" y="2629"/>
                    <a:pt x="2406" y="2724"/>
                  </a:cubicBezTo>
                  <a:cubicBezTo>
                    <a:pt x="2406" y="2724"/>
                    <a:pt x="2406" y="2748"/>
                    <a:pt x="2394" y="2748"/>
                  </a:cubicBezTo>
                  <a:cubicBezTo>
                    <a:pt x="2358" y="2808"/>
                    <a:pt x="2346" y="2867"/>
                    <a:pt x="2346" y="2927"/>
                  </a:cubicBezTo>
                  <a:cubicBezTo>
                    <a:pt x="2227" y="2891"/>
                    <a:pt x="2108" y="2879"/>
                    <a:pt x="1989" y="2867"/>
                  </a:cubicBezTo>
                  <a:cubicBezTo>
                    <a:pt x="1949" y="2864"/>
                    <a:pt x="1909" y="2863"/>
                    <a:pt x="1869" y="2863"/>
                  </a:cubicBezTo>
                  <a:cubicBezTo>
                    <a:pt x="941" y="2863"/>
                    <a:pt x="128" y="3650"/>
                    <a:pt x="48" y="4701"/>
                  </a:cubicBezTo>
                  <a:cubicBezTo>
                    <a:pt x="0" y="5213"/>
                    <a:pt x="143" y="5725"/>
                    <a:pt x="465" y="6129"/>
                  </a:cubicBezTo>
                  <a:cubicBezTo>
                    <a:pt x="774" y="6522"/>
                    <a:pt x="1203" y="6760"/>
                    <a:pt x="1691" y="6808"/>
                  </a:cubicBezTo>
                  <a:lnTo>
                    <a:pt x="1858" y="6808"/>
                  </a:lnTo>
                  <a:cubicBezTo>
                    <a:pt x="2144" y="6808"/>
                    <a:pt x="2453" y="6749"/>
                    <a:pt x="2751" y="6677"/>
                  </a:cubicBezTo>
                  <a:lnTo>
                    <a:pt x="2751" y="6677"/>
                  </a:lnTo>
                  <a:cubicBezTo>
                    <a:pt x="2513" y="6939"/>
                    <a:pt x="2286" y="7260"/>
                    <a:pt x="2155" y="7570"/>
                  </a:cubicBezTo>
                  <a:cubicBezTo>
                    <a:pt x="2108" y="7677"/>
                    <a:pt x="2084" y="7796"/>
                    <a:pt x="2060" y="7892"/>
                  </a:cubicBezTo>
                  <a:cubicBezTo>
                    <a:pt x="1453" y="8820"/>
                    <a:pt x="1370" y="9999"/>
                    <a:pt x="1810" y="11035"/>
                  </a:cubicBezTo>
                  <a:cubicBezTo>
                    <a:pt x="1846" y="11094"/>
                    <a:pt x="1905" y="11142"/>
                    <a:pt x="1965" y="11142"/>
                  </a:cubicBezTo>
                  <a:cubicBezTo>
                    <a:pt x="2882" y="11130"/>
                    <a:pt x="3763" y="10749"/>
                    <a:pt x="4370" y="10118"/>
                  </a:cubicBezTo>
                  <a:cubicBezTo>
                    <a:pt x="4668" y="10082"/>
                    <a:pt x="4953" y="9975"/>
                    <a:pt x="5192" y="9832"/>
                  </a:cubicBezTo>
                  <a:cubicBezTo>
                    <a:pt x="5549" y="10142"/>
                    <a:pt x="6335" y="10725"/>
                    <a:pt x="7323" y="10844"/>
                  </a:cubicBezTo>
                  <a:lnTo>
                    <a:pt x="7335" y="10844"/>
                  </a:lnTo>
                  <a:cubicBezTo>
                    <a:pt x="7382" y="10844"/>
                    <a:pt x="7442" y="10809"/>
                    <a:pt x="7466" y="10785"/>
                  </a:cubicBezTo>
                  <a:cubicBezTo>
                    <a:pt x="7990" y="10118"/>
                    <a:pt x="8251" y="9439"/>
                    <a:pt x="8275" y="8773"/>
                  </a:cubicBezTo>
                  <a:cubicBezTo>
                    <a:pt x="8894" y="8749"/>
                    <a:pt x="9525" y="8368"/>
                    <a:pt x="9883" y="7761"/>
                  </a:cubicBezTo>
                  <a:cubicBezTo>
                    <a:pt x="10276" y="7082"/>
                    <a:pt x="10264" y="6272"/>
                    <a:pt x="9906" y="5689"/>
                  </a:cubicBezTo>
                  <a:cubicBezTo>
                    <a:pt x="10252" y="5439"/>
                    <a:pt x="10537" y="5117"/>
                    <a:pt x="10752" y="4724"/>
                  </a:cubicBezTo>
                  <a:cubicBezTo>
                    <a:pt x="10776" y="4701"/>
                    <a:pt x="10776" y="4617"/>
                    <a:pt x="10728" y="4582"/>
                  </a:cubicBezTo>
                  <a:cubicBezTo>
                    <a:pt x="10430" y="4189"/>
                    <a:pt x="10049" y="3891"/>
                    <a:pt x="9609" y="3689"/>
                  </a:cubicBezTo>
                  <a:cubicBezTo>
                    <a:pt x="9704" y="3474"/>
                    <a:pt x="9752" y="3248"/>
                    <a:pt x="9752" y="2998"/>
                  </a:cubicBezTo>
                  <a:cubicBezTo>
                    <a:pt x="9752" y="2498"/>
                    <a:pt x="9549" y="1998"/>
                    <a:pt x="9192" y="1617"/>
                  </a:cubicBezTo>
                  <a:cubicBezTo>
                    <a:pt x="8835" y="1224"/>
                    <a:pt x="8382" y="974"/>
                    <a:pt x="7870" y="926"/>
                  </a:cubicBezTo>
                  <a:cubicBezTo>
                    <a:pt x="7803" y="918"/>
                    <a:pt x="7736" y="914"/>
                    <a:pt x="7670" y="914"/>
                  </a:cubicBezTo>
                  <a:cubicBezTo>
                    <a:pt x="7244" y="914"/>
                    <a:pt x="6846" y="1075"/>
                    <a:pt x="6537" y="1343"/>
                  </a:cubicBezTo>
                  <a:cubicBezTo>
                    <a:pt x="6394" y="1462"/>
                    <a:pt x="6263" y="1617"/>
                    <a:pt x="6156" y="1772"/>
                  </a:cubicBezTo>
                  <a:cubicBezTo>
                    <a:pt x="6144" y="1557"/>
                    <a:pt x="6096" y="1367"/>
                    <a:pt x="6037" y="1176"/>
                  </a:cubicBezTo>
                  <a:cubicBezTo>
                    <a:pt x="5882" y="724"/>
                    <a:pt x="5537" y="367"/>
                    <a:pt x="5073" y="152"/>
                  </a:cubicBezTo>
                  <a:cubicBezTo>
                    <a:pt x="4825" y="51"/>
                    <a:pt x="4557" y="0"/>
                    <a:pt x="4287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6" name="Google Shape;9153;p86"/>
          <p:cNvGrpSpPr/>
          <p:nvPr/>
        </p:nvGrpSpPr>
        <p:grpSpPr>
          <a:xfrm>
            <a:off x="4398652" y="2020022"/>
            <a:ext cx="455980" cy="421558"/>
            <a:chOff x="6421399" y="2308227"/>
            <a:chExt cx="263567" cy="317614"/>
          </a:xfrm>
        </p:grpSpPr>
        <p:sp>
          <p:nvSpPr>
            <p:cNvPr id="47" name="Google Shape;9154;p86"/>
            <p:cNvSpPr/>
            <p:nvPr/>
          </p:nvSpPr>
          <p:spPr>
            <a:xfrm>
              <a:off x="6421399" y="2308227"/>
              <a:ext cx="263567" cy="317614"/>
            </a:xfrm>
            <a:custGeom>
              <a:avLst/>
              <a:gdLst/>
              <a:ahLst/>
              <a:cxnLst/>
              <a:rect l="l" t="t" r="r" b="b"/>
              <a:pathLst>
                <a:path w="8300" h="10002" extrusionOk="0">
                  <a:moveTo>
                    <a:pt x="4192" y="298"/>
                  </a:moveTo>
                  <a:cubicBezTo>
                    <a:pt x="4501" y="298"/>
                    <a:pt x="4775" y="513"/>
                    <a:pt x="4835" y="810"/>
                  </a:cubicBezTo>
                  <a:lnTo>
                    <a:pt x="3430" y="810"/>
                  </a:lnTo>
                  <a:cubicBezTo>
                    <a:pt x="3513" y="513"/>
                    <a:pt x="3775" y="298"/>
                    <a:pt x="4085" y="298"/>
                  </a:cubicBezTo>
                  <a:close/>
                  <a:moveTo>
                    <a:pt x="5918" y="1108"/>
                  </a:moveTo>
                  <a:cubicBezTo>
                    <a:pt x="6275" y="1108"/>
                    <a:pt x="6585" y="1275"/>
                    <a:pt x="6799" y="1560"/>
                  </a:cubicBezTo>
                  <a:lnTo>
                    <a:pt x="1465" y="1560"/>
                  </a:lnTo>
                  <a:cubicBezTo>
                    <a:pt x="1680" y="1275"/>
                    <a:pt x="1989" y="1108"/>
                    <a:pt x="2346" y="1108"/>
                  </a:cubicBezTo>
                  <a:close/>
                  <a:moveTo>
                    <a:pt x="4085" y="1"/>
                  </a:moveTo>
                  <a:cubicBezTo>
                    <a:pt x="3608" y="1"/>
                    <a:pt x="3215" y="346"/>
                    <a:pt x="3156" y="810"/>
                  </a:cubicBezTo>
                  <a:lnTo>
                    <a:pt x="2346" y="810"/>
                  </a:lnTo>
                  <a:cubicBezTo>
                    <a:pt x="1822" y="810"/>
                    <a:pt x="1370" y="1096"/>
                    <a:pt x="1132" y="1560"/>
                  </a:cubicBezTo>
                  <a:lnTo>
                    <a:pt x="596" y="1560"/>
                  </a:lnTo>
                  <a:cubicBezTo>
                    <a:pt x="263" y="1560"/>
                    <a:pt x="1" y="1822"/>
                    <a:pt x="1" y="2156"/>
                  </a:cubicBezTo>
                  <a:cubicBezTo>
                    <a:pt x="1" y="2477"/>
                    <a:pt x="263" y="2751"/>
                    <a:pt x="596" y="2751"/>
                  </a:cubicBezTo>
                  <a:lnTo>
                    <a:pt x="1013" y="2751"/>
                  </a:lnTo>
                  <a:lnTo>
                    <a:pt x="1370" y="9359"/>
                  </a:lnTo>
                  <a:cubicBezTo>
                    <a:pt x="1382" y="9716"/>
                    <a:pt x="1680" y="10002"/>
                    <a:pt x="2037" y="10002"/>
                  </a:cubicBezTo>
                  <a:lnTo>
                    <a:pt x="4466" y="10002"/>
                  </a:lnTo>
                  <a:cubicBezTo>
                    <a:pt x="4537" y="10002"/>
                    <a:pt x="4609" y="9942"/>
                    <a:pt x="4609" y="9847"/>
                  </a:cubicBezTo>
                  <a:cubicBezTo>
                    <a:pt x="4609" y="9752"/>
                    <a:pt x="4549" y="9704"/>
                    <a:pt x="4466" y="9704"/>
                  </a:cubicBezTo>
                  <a:lnTo>
                    <a:pt x="2037" y="9704"/>
                  </a:lnTo>
                  <a:cubicBezTo>
                    <a:pt x="1822" y="9704"/>
                    <a:pt x="1668" y="9538"/>
                    <a:pt x="1644" y="9347"/>
                  </a:cubicBezTo>
                  <a:lnTo>
                    <a:pt x="1287" y="2751"/>
                  </a:lnTo>
                  <a:lnTo>
                    <a:pt x="2084" y="2751"/>
                  </a:lnTo>
                  <a:cubicBezTo>
                    <a:pt x="2156" y="2751"/>
                    <a:pt x="2227" y="2692"/>
                    <a:pt x="2227" y="2596"/>
                  </a:cubicBezTo>
                  <a:cubicBezTo>
                    <a:pt x="2227" y="2525"/>
                    <a:pt x="2168" y="2453"/>
                    <a:pt x="2084" y="2453"/>
                  </a:cubicBezTo>
                  <a:lnTo>
                    <a:pt x="596" y="2453"/>
                  </a:lnTo>
                  <a:cubicBezTo>
                    <a:pt x="429" y="2453"/>
                    <a:pt x="298" y="2322"/>
                    <a:pt x="298" y="2156"/>
                  </a:cubicBezTo>
                  <a:cubicBezTo>
                    <a:pt x="298" y="1989"/>
                    <a:pt x="429" y="1858"/>
                    <a:pt x="596" y="1858"/>
                  </a:cubicBezTo>
                  <a:lnTo>
                    <a:pt x="7704" y="1858"/>
                  </a:lnTo>
                  <a:cubicBezTo>
                    <a:pt x="7871" y="1858"/>
                    <a:pt x="8002" y="1989"/>
                    <a:pt x="8002" y="2156"/>
                  </a:cubicBezTo>
                  <a:cubicBezTo>
                    <a:pt x="8002" y="2322"/>
                    <a:pt x="7871" y="2453"/>
                    <a:pt x="7704" y="2453"/>
                  </a:cubicBezTo>
                  <a:lnTo>
                    <a:pt x="2763" y="2453"/>
                  </a:lnTo>
                  <a:cubicBezTo>
                    <a:pt x="2692" y="2453"/>
                    <a:pt x="2620" y="2513"/>
                    <a:pt x="2620" y="2596"/>
                  </a:cubicBezTo>
                  <a:cubicBezTo>
                    <a:pt x="2620" y="2680"/>
                    <a:pt x="2680" y="2751"/>
                    <a:pt x="2763" y="2751"/>
                  </a:cubicBezTo>
                  <a:lnTo>
                    <a:pt x="7002" y="2751"/>
                  </a:lnTo>
                  <a:lnTo>
                    <a:pt x="6633" y="9347"/>
                  </a:lnTo>
                  <a:cubicBezTo>
                    <a:pt x="6621" y="9550"/>
                    <a:pt x="6454" y="9704"/>
                    <a:pt x="6252" y="9704"/>
                  </a:cubicBezTo>
                  <a:lnTo>
                    <a:pt x="5156" y="9704"/>
                  </a:lnTo>
                  <a:cubicBezTo>
                    <a:pt x="5085" y="9704"/>
                    <a:pt x="5013" y="9752"/>
                    <a:pt x="5013" y="9847"/>
                  </a:cubicBezTo>
                  <a:cubicBezTo>
                    <a:pt x="5013" y="9942"/>
                    <a:pt x="5073" y="10002"/>
                    <a:pt x="5156" y="10002"/>
                  </a:cubicBezTo>
                  <a:lnTo>
                    <a:pt x="6252" y="10002"/>
                  </a:lnTo>
                  <a:cubicBezTo>
                    <a:pt x="6609" y="10002"/>
                    <a:pt x="6906" y="9716"/>
                    <a:pt x="6918" y="9359"/>
                  </a:cubicBezTo>
                  <a:lnTo>
                    <a:pt x="7287" y="2751"/>
                  </a:lnTo>
                  <a:lnTo>
                    <a:pt x="7704" y="2751"/>
                  </a:lnTo>
                  <a:cubicBezTo>
                    <a:pt x="8038" y="2751"/>
                    <a:pt x="8299" y="2477"/>
                    <a:pt x="8299" y="2156"/>
                  </a:cubicBezTo>
                  <a:cubicBezTo>
                    <a:pt x="8288" y="1822"/>
                    <a:pt x="8014" y="1560"/>
                    <a:pt x="7692" y="1560"/>
                  </a:cubicBezTo>
                  <a:lnTo>
                    <a:pt x="7145" y="1560"/>
                  </a:lnTo>
                  <a:cubicBezTo>
                    <a:pt x="6906" y="1108"/>
                    <a:pt x="6442" y="810"/>
                    <a:pt x="5918" y="810"/>
                  </a:cubicBezTo>
                  <a:lnTo>
                    <a:pt x="5132" y="810"/>
                  </a:lnTo>
                  <a:cubicBezTo>
                    <a:pt x="5073" y="346"/>
                    <a:pt x="4668" y="1"/>
                    <a:pt x="4192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9155;p86"/>
            <p:cNvSpPr/>
            <p:nvPr/>
          </p:nvSpPr>
          <p:spPr>
            <a:xfrm>
              <a:off x="6539750" y="2414860"/>
              <a:ext cx="26484" cy="162236"/>
            </a:xfrm>
            <a:custGeom>
              <a:avLst/>
              <a:gdLst/>
              <a:ahLst/>
              <a:cxnLst/>
              <a:rect l="l" t="t" r="r" b="b"/>
              <a:pathLst>
                <a:path w="834" h="5109" extrusionOk="0">
                  <a:moveTo>
                    <a:pt x="405" y="286"/>
                  </a:moveTo>
                  <a:cubicBezTo>
                    <a:pt x="477" y="298"/>
                    <a:pt x="536" y="346"/>
                    <a:pt x="536" y="417"/>
                  </a:cubicBezTo>
                  <a:lnTo>
                    <a:pt x="536" y="4691"/>
                  </a:lnTo>
                  <a:cubicBezTo>
                    <a:pt x="536" y="4763"/>
                    <a:pt x="477" y="4822"/>
                    <a:pt x="405" y="4822"/>
                  </a:cubicBezTo>
                  <a:cubicBezTo>
                    <a:pt x="334" y="4822"/>
                    <a:pt x="274" y="4763"/>
                    <a:pt x="274" y="4691"/>
                  </a:cubicBezTo>
                  <a:lnTo>
                    <a:pt x="274" y="417"/>
                  </a:lnTo>
                  <a:cubicBezTo>
                    <a:pt x="274" y="346"/>
                    <a:pt x="334" y="286"/>
                    <a:pt x="405" y="286"/>
                  </a:cubicBezTo>
                  <a:close/>
                  <a:moveTo>
                    <a:pt x="417" y="0"/>
                  </a:moveTo>
                  <a:cubicBezTo>
                    <a:pt x="179" y="0"/>
                    <a:pt x="0" y="191"/>
                    <a:pt x="0" y="417"/>
                  </a:cubicBezTo>
                  <a:lnTo>
                    <a:pt x="0" y="4691"/>
                  </a:lnTo>
                  <a:cubicBezTo>
                    <a:pt x="0" y="4930"/>
                    <a:pt x="203" y="5108"/>
                    <a:pt x="417" y="5108"/>
                  </a:cubicBezTo>
                  <a:cubicBezTo>
                    <a:pt x="655" y="5108"/>
                    <a:pt x="834" y="4918"/>
                    <a:pt x="834" y="4691"/>
                  </a:cubicBezTo>
                  <a:lnTo>
                    <a:pt x="834" y="417"/>
                  </a:lnTo>
                  <a:cubicBezTo>
                    <a:pt x="834" y="191"/>
                    <a:pt x="643" y="0"/>
                    <a:pt x="417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9156;p86"/>
            <p:cNvSpPr/>
            <p:nvPr/>
          </p:nvSpPr>
          <p:spPr>
            <a:xfrm>
              <a:off x="6590018" y="2414479"/>
              <a:ext cx="30294" cy="162967"/>
            </a:xfrm>
            <a:custGeom>
              <a:avLst/>
              <a:gdLst/>
              <a:ahLst/>
              <a:cxnLst/>
              <a:rect l="l" t="t" r="r" b="b"/>
              <a:pathLst>
                <a:path w="954" h="5132" extrusionOk="0">
                  <a:moveTo>
                    <a:pt x="537" y="0"/>
                  </a:moveTo>
                  <a:cubicBezTo>
                    <a:pt x="311" y="0"/>
                    <a:pt x="120" y="179"/>
                    <a:pt x="120" y="417"/>
                  </a:cubicBezTo>
                  <a:lnTo>
                    <a:pt x="1" y="4691"/>
                  </a:lnTo>
                  <a:cubicBezTo>
                    <a:pt x="1" y="4811"/>
                    <a:pt x="49" y="4906"/>
                    <a:pt x="120" y="5001"/>
                  </a:cubicBezTo>
                  <a:cubicBezTo>
                    <a:pt x="191" y="5084"/>
                    <a:pt x="311" y="5132"/>
                    <a:pt x="418" y="5132"/>
                  </a:cubicBezTo>
                  <a:cubicBezTo>
                    <a:pt x="644" y="5132"/>
                    <a:pt x="834" y="4953"/>
                    <a:pt x="834" y="4715"/>
                  </a:cubicBezTo>
                  <a:lnTo>
                    <a:pt x="846" y="4025"/>
                  </a:lnTo>
                  <a:cubicBezTo>
                    <a:pt x="846" y="3953"/>
                    <a:pt x="787" y="3882"/>
                    <a:pt x="703" y="3882"/>
                  </a:cubicBezTo>
                  <a:cubicBezTo>
                    <a:pt x="620" y="3882"/>
                    <a:pt x="549" y="3941"/>
                    <a:pt x="549" y="4025"/>
                  </a:cubicBezTo>
                  <a:lnTo>
                    <a:pt x="537" y="4715"/>
                  </a:lnTo>
                  <a:cubicBezTo>
                    <a:pt x="537" y="4787"/>
                    <a:pt x="477" y="4834"/>
                    <a:pt x="406" y="4834"/>
                  </a:cubicBezTo>
                  <a:cubicBezTo>
                    <a:pt x="370" y="4834"/>
                    <a:pt x="322" y="4822"/>
                    <a:pt x="311" y="4787"/>
                  </a:cubicBezTo>
                  <a:cubicBezTo>
                    <a:pt x="287" y="4763"/>
                    <a:pt x="263" y="4727"/>
                    <a:pt x="287" y="4703"/>
                  </a:cubicBezTo>
                  <a:lnTo>
                    <a:pt x="406" y="429"/>
                  </a:lnTo>
                  <a:cubicBezTo>
                    <a:pt x="406" y="358"/>
                    <a:pt x="465" y="310"/>
                    <a:pt x="537" y="310"/>
                  </a:cubicBezTo>
                  <a:cubicBezTo>
                    <a:pt x="561" y="310"/>
                    <a:pt x="608" y="322"/>
                    <a:pt x="620" y="358"/>
                  </a:cubicBezTo>
                  <a:cubicBezTo>
                    <a:pt x="656" y="381"/>
                    <a:pt x="668" y="417"/>
                    <a:pt x="656" y="441"/>
                  </a:cubicBezTo>
                  <a:lnTo>
                    <a:pt x="561" y="3358"/>
                  </a:lnTo>
                  <a:cubicBezTo>
                    <a:pt x="561" y="3441"/>
                    <a:pt x="644" y="3513"/>
                    <a:pt x="715" y="3513"/>
                  </a:cubicBezTo>
                  <a:cubicBezTo>
                    <a:pt x="787" y="3513"/>
                    <a:pt x="858" y="3453"/>
                    <a:pt x="858" y="3358"/>
                  </a:cubicBezTo>
                  <a:lnTo>
                    <a:pt x="953" y="441"/>
                  </a:lnTo>
                  <a:cubicBezTo>
                    <a:pt x="953" y="322"/>
                    <a:pt x="906" y="227"/>
                    <a:pt x="834" y="131"/>
                  </a:cubicBezTo>
                  <a:cubicBezTo>
                    <a:pt x="763" y="36"/>
                    <a:pt x="644" y="0"/>
                    <a:pt x="537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9157;p86"/>
            <p:cNvSpPr/>
            <p:nvPr/>
          </p:nvSpPr>
          <p:spPr>
            <a:xfrm>
              <a:off x="6486052" y="2414860"/>
              <a:ext cx="30294" cy="162967"/>
            </a:xfrm>
            <a:custGeom>
              <a:avLst/>
              <a:gdLst/>
              <a:ahLst/>
              <a:cxnLst/>
              <a:rect l="l" t="t" r="r" b="b"/>
              <a:pathLst>
                <a:path w="954" h="5132" extrusionOk="0">
                  <a:moveTo>
                    <a:pt x="406" y="298"/>
                  </a:moveTo>
                  <a:cubicBezTo>
                    <a:pt x="477" y="298"/>
                    <a:pt x="537" y="358"/>
                    <a:pt x="537" y="417"/>
                  </a:cubicBezTo>
                  <a:lnTo>
                    <a:pt x="656" y="4691"/>
                  </a:lnTo>
                  <a:cubicBezTo>
                    <a:pt x="668" y="4715"/>
                    <a:pt x="656" y="4763"/>
                    <a:pt x="620" y="4775"/>
                  </a:cubicBezTo>
                  <a:cubicBezTo>
                    <a:pt x="596" y="4810"/>
                    <a:pt x="560" y="4822"/>
                    <a:pt x="537" y="4822"/>
                  </a:cubicBezTo>
                  <a:cubicBezTo>
                    <a:pt x="465" y="4822"/>
                    <a:pt x="406" y="4763"/>
                    <a:pt x="406" y="4703"/>
                  </a:cubicBezTo>
                  <a:lnTo>
                    <a:pt x="287" y="429"/>
                  </a:lnTo>
                  <a:cubicBezTo>
                    <a:pt x="287" y="405"/>
                    <a:pt x="298" y="358"/>
                    <a:pt x="310" y="346"/>
                  </a:cubicBezTo>
                  <a:cubicBezTo>
                    <a:pt x="346" y="310"/>
                    <a:pt x="370" y="298"/>
                    <a:pt x="406" y="298"/>
                  </a:cubicBezTo>
                  <a:close/>
                  <a:moveTo>
                    <a:pt x="417" y="0"/>
                  </a:moveTo>
                  <a:cubicBezTo>
                    <a:pt x="298" y="0"/>
                    <a:pt x="191" y="48"/>
                    <a:pt x="120" y="131"/>
                  </a:cubicBezTo>
                  <a:cubicBezTo>
                    <a:pt x="48" y="227"/>
                    <a:pt x="1" y="334"/>
                    <a:pt x="1" y="453"/>
                  </a:cubicBezTo>
                  <a:lnTo>
                    <a:pt x="120" y="4715"/>
                  </a:lnTo>
                  <a:cubicBezTo>
                    <a:pt x="120" y="4941"/>
                    <a:pt x="310" y="5132"/>
                    <a:pt x="537" y="5132"/>
                  </a:cubicBezTo>
                  <a:cubicBezTo>
                    <a:pt x="656" y="5132"/>
                    <a:pt x="763" y="5096"/>
                    <a:pt x="834" y="5001"/>
                  </a:cubicBezTo>
                  <a:cubicBezTo>
                    <a:pt x="906" y="4918"/>
                    <a:pt x="953" y="4810"/>
                    <a:pt x="953" y="4691"/>
                  </a:cubicBezTo>
                  <a:lnTo>
                    <a:pt x="834" y="417"/>
                  </a:lnTo>
                  <a:cubicBezTo>
                    <a:pt x="834" y="179"/>
                    <a:pt x="644" y="0"/>
                    <a:pt x="417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1" name="Google Shape;369;p41"/>
          <p:cNvSpPr txBox="1">
            <a:spLocks noGrp="1"/>
          </p:cNvSpPr>
          <p:nvPr>
            <p:ph type="subTitle" idx="1"/>
          </p:nvPr>
        </p:nvSpPr>
        <p:spPr>
          <a:xfrm>
            <a:off x="2007930" y="3963068"/>
            <a:ext cx="5395317" cy="801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Occupy pleasant, stimulating enviroments that support well-being</a:t>
            </a:r>
            <a:endParaRPr dirty="0"/>
          </a:p>
        </p:txBody>
      </p:sp>
      <p:pic>
        <p:nvPicPr>
          <p:cNvPr id="52" name="Picture 5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4630" y="4197374"/>
            <a:ext cx="1552284" cy="873160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364" y="246634"/>
            <a:ext cx="1349265" cy="707724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6" name="Google Shape;626;p56"/>
          <p:cNvSpPr/>
          <p:nvPr/>
        </p:nvSpPr>
        <p:spPr>
          <a:xfrm>
            <a:off x="4488746" y="2101347"/>
            <a:ext cx="4015906" cy="1133905"/>
          </a:xfrm>
          <a:custGeom>
            <a:avLst/>
            <a:gdLst/>
            <a:ahLst/>
            <a:cxnLst/>
            <a:rect l="l" t="t" r="r" b="b"/>
            <a:pathLst>
              <a:path w="340331" h="111249" extrusionOk="0">
                <a:moveTo>
                  <a:pt x="10547" y="103814"/>
                </a:moveTo>
                <a:cubicBezTo>
                  <a:pt x="3941" y="97163"/>
                  <a:pt x="3198" y="84917"/>
                  <a:pt x="1629" y="71165"/>
                </a:cubicBezTo>
                <a:cubicBezTo>
                  <a:pt x="60" y="57413"/>
                  <a:pt x="-848" y="32662"/>
                  <a:pt x="1134" y="21300"/>
                </a:cubicBezTo>
                <a:cubicBezTo>
                  <a:pt x="3116" y="9938"/>
                  <a:pt x="1051" y="6340"/>
                  <a:pt x="13519" y="2991"/>
                </a:cubicBezTo>
                <a:cubicBezTo>
                  <a:pt x="25987" y="-358"/>
                  <a:pt x="55053" y="1243"/>
                  <a:pt x="75944" y="1204"/>
                </a:cubicBezTo>
                <a:cubicBezTo>
                  <a:pt x="96835" y="1166"/>
                  <a:pt x="117396" y="2520"/>
                  <a:pt x="138865" y="2760"/>
                </a:cubicBezTo>
                <a:cubicBezTo>
                  <a:pt x="160334" y="3000"/>
                  <a:pt x="183123" y="3096"/>
                  <a:pt x="204757" y="2645"/>
                </a:cubicBezTo>
                <a:cubicBezTo>
                  <a:pt x="226391" y="2194"/>
                  <a:pt x="249430" y="207"/>
                  <a:pt x="268669" y="53"/>
                </a:cubicBezTo>
                <a:cubicBezTo>
                  <a:pt x="287909" y="-101"/>
                  <a:pt x="308634" y="-24"/>
                  <a:pt x="320194" y="1723"/>
                </a:cubicBezTo>
                <a:cubicBezTo>
                  <a:pt x="331754" y="3470"/>
                  <a:pt x="334809" y="3623"/>
                  <a:pt x="338029" y="10533"/>
                </a:cubicBezTo>
                <a:cubicBezTo>
                  <a:pt x="341249" y="17443"/>
                  <a:pt x="340424" y="28499"/>
                  <a:pt x="339516" y="43182"/>
                </a:cubicBezTo>
                <a:cubicBezTo>
                  <a:pt x="338608" y="57865"/>
                  <a:pt x="339681" y="87748"/>
                  <a:pt x="332580" y="98631"/>
                </a:cubicBezTo>
                <a:cubicBezTo>
                  <a:pt x="325479" y="109514"/>
                  <a:pt x="316395" y="106837"/>
                  <a:pt x="296908" y="108478"/>
                </a:cubicBezTo>
                <a:cubicBezTo>
                  <a:pt x="277421" y="110119"/>
                  <a:pt x="242741" y="108478"/>
                  <a:pt x="215657" y="108478"/>
                </a:cubicBezTo>
                <a:cubicBezTo>
                  <a:pt x="188573" y="108478"/>
                  <a:pt x="154967" y="108392"/>
                  <a:pt x="134406" y="108478"/>
                </a:cubicBezTo>
                <a:cubicBezTo>
                  <a:pt x="113846" y="108564"/>
                  <a:pt x="107818" y="108564"/>
                  <a:pt x="92294" y="108996"/>
                </a:cubicBezTo>
                <a:cubicBezTo>
                  <a:pt x="76770" y="109428"/>
                  <a:pt x="54889" y="111933"/>
                  <a:pt x="41264" y="111069"/>
                </a:cubicBezTo>
                <a:cubicBezTo>
                  <a:pt x="27640" y="110205"/>
                  <a:pt x="17153" y="110465"/>
                  <a:pt x="10547" y="103814"/>
                </a:cubicBezTo>
                <a:close/>
              </a:path>
            </a:pathLst>
          </a:custGeom>
          <a:solidFill>
            <a:srgbClr val="FFFFFF">
              <a:alpha val="47930"/>
            </a:srgbClr>
          </a:solidFill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sp>
      <p:pic>
        <p:nvPicPr>
          <p:cNvPr id="627" name="Google Shape;627;p56"/>
          <p:cNvPicPr preferRelativeResize="0">
            <a:picLocks noGrp="1"/>
          </p:cNvPicPr>
          <p:nvPr>
            <p:ph type="pic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57949">
            <a:off x="45231" y="816967"/>
            <a:ext cx="4269364" cy="2820521"/>
          </a:xfrm>
          <a:prstGeom prst="ellipse">
            <a:avLst/>
          </a:prstGeom>
        </p:spPr>
      </p:pic>
      <p:sp>
        <p:nvSpPr>
          <p:cNvPr id="628" name="Google Shape;628;p56"/>
          <p:cNvSpPr txBox="1">
            <a:spLocks noGrp="1"/>
          </p:cNvSpPr>
          <p:nvPr>
            <p:ph type="title"/>
          </p:nvPr>
        </p:nvSpPr>
        <p:spPr>
          <a:xfrm>
            <a:off x="4592867" y="483768"/>
            <a:ext cx="4186500" cy="163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Intellectual</a:t>
            </a:r>
            <a:endParaRPr dirty="0"/>
          </a:p>
        </p:txBody>
      </p:sp>
      <p:sp>
        <p:nvSpPr>
          <p:cNvPr id="629" name="Google Shape;629;p56"/>
          <p:cNvSpPr txBox="1">
            <a:spLocks noGrp="1"/>
          </p:cNvSpPr>
          <p:nvPr>
            <p:ph type="subTitle" idx="1"/>
          </p:nvPr>
        </p:nvSpPr>
        <p:spPr>
          <a:xfrm>
            <a:off x="4632252" y="2180702"/>
            <a:ext cx="3872400" cy="87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" dirty="0" smtClean="0"/>
              <a:t>Brain Games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" dirty="0" smtClean="0"/>
              <a:t>Online Classes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" dirty="0" smtClean="0"/>
              <a:t>Get Creative!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" dirty="0" smtClean="0"/>
              <a:t>Expand knowledge/skills</a:t>
            </a:r>
            <a:endParaRPr dirty="0"/>
          </a:p>
        </p:txBody>
      </p:sp>
      <p:sp>
        <p:nvSpPr>
          <p:cNvPr id="6" name="Google Shape;401;p45">
            <a:hlinkClick r:id="rId4"/>
          </p:cNvPr>
          <p:cNvSpPr txBox="1">
            <a:spLocks/>
          </p:cNvSpPr>
          <p:nvPr/>
        </p:nvSpPr>
        <p:spPr>
          <a:xfrm>
            <a:off x="575575" y="3965458"/>
            <a:ext cx="6110542" cy="117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El Messiri"/>
              <a:buNone/>
              <a:defRPr sz="3500" b="1" i="0" u="none" strike="noStrike" cap="none">
                <a:solidFill>
                  <a:schemeClr val="dk1"/>
                </a:solidFill>
                <a:latin typeface="El Messiri"/>
                <a:ea typeface="El Messiri"/>
                <a:cs typeface="El Messiri"/>
                <a:sym typeface="El Messi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 dirty="0">
                <a:hlinkClick r:id="rId5"/>
              </a:rPr>
              <a:t>Do you have 3 minutes</a:t>
            </a:r>
            <a:r>
              <a:rPr lang="en-US" dirty="0" smtClean="0">
                <a:hlinkClick r:id="rId5"/>
              </a:rPr>
              <a:t>?</a:t>
            </a:r>
            <a:endParaRPr lang="en-US" dirty="0" smtClean="0"/>
          </a:p>
          <a:p>
            <a:r>
              <a:rPr lang="en-US" sz="1800" dirty="0"/>
              <a:t>https://www.nytimes.com/games/wordle/index.html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4630" y="4197374"/>
            <a:ext cx="1552284" cy="87316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364" y="246634"/>
            <a:ext cx="1349265" cy="707724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p45"/>
          <p:cNvSpPr/>
          <p:nvPr/>
        </p:nvSpPr>
        <p:spPr>
          <a:xfrm>
            <a:off x="455475" y="1759539"/>
            <a:ext cx="5104114" cy="2104890"/>
          </a:xfrm>
          <a:custGeom>
            <a:avLst/>
            <a:gdLst/>
            <a:ahLst/>
            <a:cxnLst/>
            <a:rect l="l" t="t" r="r" b="b"/>
            <a:pathLst>
              <a:path w="340331" h="111249" extrusionOk="0">
                <a:moveTo>
                  <a:pt x="10547" y="103814"/>
                </a:moveTo>
                <a:cubicBezTo>
                  <a:pt x="3941" y="97163"/>
                  <a:pt x="3198" y="84917"/>
                  <a:pt x="1629" y="71165"/>
                </a:cubicBezTo>
                <a:cubicBezTo>
                  <a:pt x="60" y="57413"/>
                  <a:pt x="-848" y="32662"/>
                  <a:pt x="1134" y="21300"/>
                </a:cubicBezTo>
                <a:cubicBezTo>
                  <a:pt x="3116" y="9938"/>
                  <a:pt x="1051" y="6340"/>
                  <a:pt x="13519" y="2991"/>
                </a:cubicBezTo>
                <a:cubicBezTo>
                  <a:pt x="25987" y="-358"/>
                  <a:pt x="55053" y="1243"/>
                  <a:pt x="75944" y="1204"/>
                </a:cubicBezTo>
                <a:cubicBezTo>
                  <a:pt x="96835" y="1166"/>
                  <a:pt x="117396" y="2520"/>
                  <a:pt x="138865" y="2760"/>
                </a:cubicBezTo>
                <a:cubicBezTo>
                  <a:pt x="160334" y="3000"/>
                  <a:pt x="183123" y="3096"/>
                  <a:pt x="204757" y="2645"/>
                </a:cubicBezTo>
                <a:cubicBezTo>
                  <a:pt x="226391" y="2194"/>
                  <a:pt x="249430" y="207"/>
                  <a:pt x="268669" y="53"/>
                </a:cubicBezTo>
                <a:cubicBezTo>
                  <a:pt x="287909" y="-101"/>
                  <a:pt x="308634" y="-24"/>
                  <a:pt x="320194" y="1723"/>
                </a:cubicBezTo>
                <a:cubicBezTo>
                  <a:pt x="331754" y="3470"/>
                  <a:pt x="334809" y="3623"/>
                  <a:pt x="338029" y="10533"/>
                </a:cubicBezTo>
                <a:cubicBezTo>
                  <a:pt x="341249" y="17443"/>
                  <a:pt x="340424" y="28499"/>
                  <a:pt x="339516" y="43182"/>
                </a:cubicBezTo>
                <a:cubicBezTo>
                  <a:pt x="338608" y="57865"/>
                  <a:pt x="339681" y="87748"/>
                  <a:pt x="332580" y="98631"/>
                </a:cubicBezTo>
                <a:cubicBezTo>
                  <a:pt x="325479" y="109514"/>
                  <a:pt x="316395" y="106837"/>
                  <a:pt x="296908" y="108478"/>
                </a:cubicBezTo>
                <a:cubicBezTo>
                  <a:pt x="277421" y="110119"/>
                  <a:pt x="242741" y="108478"/>
                  <a:pt x="215657" y="108478"/>
                </a:cubicBezTo>
                <a:cubicBezTo>
                  <a:pt x="188573" y="108478"/>
                  <a:pt x="154967" y="108392"/>
                  <a:pt x="134406" y="108478"/>
                </a:cubicBezTo>
                <a:cubicBezTo>
                  <a:pt x="113846" y="108564"/>
                  <a:pt x="107818" y="108564"/>
                  <a:pt x="92294" y="108996"/>
                </a:cubicBezTo>
                <a:cubicBezTo>
                  <a:pt x="76770" y="109428"/>
                  <a:pt x="54889" y="111933"/>
                  <a:pt x="41264" y="111069"/>
                </a:cubicBezTo>
                <a:cubicBezTo>
                  <a:pt x="27640" y="110205"/>
                  <a:pt x="17153" y="110465"/>
                  <a:pt x="10547" y="103814"/>
                </a:cubicBezTo>
                <a:close/>
              </a:path>
            </a:pathLst>
          </a:custGeom>
          <a:solidFill>
            <a:srgbClr val="FFFFFF">
              <a:alpha val="47930"/>
            </a:srgbClr>
          </a:solidFill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sp>
      <p:pic>
        <p:nvPicPr>
          <p:cNvPr id="400" name="Google Shape;400;p45"/>
          <p:cNvPicPr preferRelativeResize="0">
            <a:picLocks noGrp="1"/>
          </p:cNvPicPr>
          <p:nvPr>
            <p:ph type="pic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-533779">
            <a:off x="5720479" y="1614101"/>
            <a:ext cx="3300685" cy="2203382"/>
          </a:xfrm>
          <a:prstGeom prst="ellipse">
            <a:avLst/>
          </a:prstGeom>
        </p:spPr>
      </p:pic>
      <p:sp>
        <p:nvSpPr>
          <p:cNvPr id="401" name="Google Shape;401;p45"/>
          <p:cNvSpPr txBox="1">
            <a:spLocks noGrp="1"/>
          </p:cNvSpPr>
          <p:nvPr>
            <p:ph type="title"/>
          </p:nvPr>
        </p:nvSpPr>
        <p:spPr>
          <a:xfrm>
            <a:off x="720000" y="668531"/>
            <a:ext cx="4752900" cy="117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>
                <a:solidFill>
                  <a:schemeClr val="lt1"/>
                </a:solidFill>
              </a:rPr>
              <a:t>Take Care of </a:t>
            </a:r>
            <a:br>
              <a:rPr lang="en" dirty="0" smtClean="0">
                <a:solidFill>
                  <a:schemeClr val="lt1"/>
                </a:solidFill>
              </a:rPr>
            </a:br>
            <a:r>
              <a:rPr lang="en" dirty="0" smtClean="0"/>
              <a:t>Your Spritual Health</a:t>
            </a:r>
            <a:endParaRPr dirty="0"/>
          </a:p>
        </p:txBody>
      </p:sp>
      <p:sp>
        <p:nvSpPr>
          <p:cNvPr id="402" name="Google Shape;402;p45"/>
          <p:cNvSpPr txBox="1">
            <a:spLocks noGrp="1"/>
          </p:cNvSpPr>
          <p:nvPr>
            <p:ph type="body" idx="1"/>
          </p:nvPr>
        </p:nvSpPr>
        <p:spPr>
          <a:xfrm>
            <a:off x="720000" y="1960725"/>
            <a:ext cx="4752900" cy="202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indent="-285750">
              <a:buSzPts val="1100"/>
            </a:pPr>
            <a:r>
              <a:rPr lang="en-US" sz="1800" dirty="0" smtClean="0"/>
              <a:t>Connection and belonging</a:t>
            </a:r>
          </a:p>
          <a:p>
            <a:pPr marL="285750" indent="-285750">
              <a:buSzPts val="1100"/>
            </a:pPr>
            <a:r>
              <a:rPr lang="en-US" sz="1800" dirty="0" smtClean="0"/>
              <a:t>Sense of Purpose</a:t>
            </a:r>
            <a:endParaRPr lang="en-US" sz="1800" dirty="0" smtClean="0"/>
          </a:p>
          <a:p>
            <a:pPr marL="285750" indent="-285750">
              <a:buSzPts val="1100"/>
            </a:pPr>
            <a:r>
              <a:rPr lang="en-US" sz="1800" dirty="0" smtClean="0"/>
              <a:t>Faith based practices</a:t>
            </a:r>
          </a:p>
          <a:p>
            <a:pPr marL="285750" indent="-285750">
              <a:buSzPts val="1100"/>
            </a:pPr>
            <a:r>
              <a:rPr lang="en-US" sz="1800" dirty="0" smtClean="0"/>
              <a:t>Gratitude Journal</a:t>
            </a:r>
          </a:p>
          <a:p>
            <a:pPr marL="285750" indent="-285750">
              <a:buSzPts val="1100"/>
            </a:pPr>
            <a:r>
              <a:rPr lang="en-US" sz="1800" dirty="0" smtClean="0"/>
              <a:t>Meditation</a:t>
            </a:r>
            <a:endParaRPr sz="1800" dirty="0"/>
          </a:p>
        </p:txBody>
      </p:sp>
      <p:sp>
        <p:nvSpPr>
          <p:cNvPr id="6" name="Google Shape;401;p45">
            <a:hlinkClick r:id="rId4"/>
          </p:cNvPr>
          <p:cNvSpPr txBox="1">
            <a:spLocks/>
          </p:cNvSpPr>
          <p:nvPr/>
        </p:nvSpPr>
        <p:spPr>
          <a:xfrm>
            <a:off x="611991" y="3970500"/>
            <a:ext cx="6110542" cy="117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El Messiri"/>
              <a:buNone/>
              <a:defRPr sz="3500" b="1" i="0" u="none" strike="noStrike" cap="none">
                <a:solidFill>
                  <a:schemeClr val="dk1"/>
                </a:solidFill>
                <a:latin typeface="El Messiri"/>
                <a:ea typeface="El Messiri"/>
                <a:cs typeface="El Messiri"/>
                <a:sym typeface="El Messi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 dirty="0">
                <a:hlinkClick r:id="rId5"/>
              </a:rPr>
              <a:t>Do you have </a:t>
            </a:r>
            <a:r>
              <a:rPr lang="en-US" dirty="0" smtClean="0">
                <a:hlinkClick r:id="rId5"/>
              </a:rPr>
              <a:t>1 minute?</a:t>
            </a:r>
            <a:endParaRPr lang="en-US" dirty="0" smtClean="0"/>
          </a:p>
          <a:p>
            <a:r>
              <a:rPr lang="en-US" sz="1800" dirty="0"/>
              <a:t>https://youtu.be/c1Ndym-IsQg?si=ucEbI9S7FcreZiTP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4630" y="4197374"/>
            <a:ext cx="1552284" cy="87316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621" y="50692"/>
            <a:ext cx="1349265" cy="707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8222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p4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>
                <a:solidFill>
                  <a:schemeClr val="lt1"/>
                </a:solidFill>
              </a:rPr>
              <a:t>Social Support </a:t>
            </a:r>
            <a:r>
              <a:rPr lang="en" dirty="0" smtClean="0"/>
              <a:t>from other caregivers</a:t>
            </a:r>
            <a:endParaRPr dirty="0"/>
          </a:p>
        </p:txBody>
      </p:sp>
      <p:sp>
        <p:nvSpPr>
          <p:cNvPr id="394" name="Google Shape;394;p44"/>
          <p:cNvSpPr txBox="1">
            <a:spLocks noGrp="1"/>
          </p:cNvSpPr>
          <p:nvPr>
            <p:ph type="subTitle" idx="2"/>
          </p:nvPr>
        </p:nvSpPr>
        <p:spPr>
          <a:xfrm>
            <a:off x="222159" y="1203516"/>
            <a:ext cx="4688508" cy="384261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b="1" dirty="0"/>
              <a:t>Statewide Respite Care Program</a:t>
            </a:r>
            <a:endParaRPr lang="en-US" dirty="0"/>
          </a:p>
          <a:p>
            <a:r>
              <a:rPr lang="en-US" dirty="0"/>
              <a:t>201-336-7400</a:t>
            </a:r>
          </a:p>
          <a:p>
            <a:r>
              <a:rPr lang="en-US" dirty="0"/>
              <a:t>Bergen County Division of Senior Services</a:t>
            </a:r>
          </a:p>
          <a:p>
            <a:r>
              <a:rPr lang="en-US" b="1" dirty="0" smtClean="0"/>
              <a:t>New </a:t>
            </a:r>
            <a:r>
              <a:rPr lang="en-US" b="1" dirty="0"/>
              <a:t>Bridge Medical Center Long-Term Care Division</a:t>
            </a:r>
            <a:endParaRPr lang="en-US" dirty="0"/>
          </a:p>
          <a:p>
            <a:r>
              <a:rPr lang="en-US" dirty="0"/>
              <a:t>201-967-4000 </a:t>
            </a:r>
          </a:p>
          <a:p>
            <a:r>
              <a:rPr lang="en-US" b="1" dirty="0" smtClean="0"/>
              <a:t>Volunteer </a:t>
            </a:r>
            <a:r>
              <a:rPr lang="en-US" b="1" dirty="0"/>
              <a:t>Social Respite Care Program</a:t>
            </a:r>
            <a:endParaRPr lang="en-US" dirty="0"/>
          </a:p>
          <a:p>
            <a:r>
              <a:rPr lang="en-US" dirty="0"/>
              <a:t>201-291-6000 ext. 1117499</a:t>
            </a:r>
          </a:p>
          <a:p>
            <a:r>
              <a:rPr lang="en-US" dirty="0"/>
              <a:t>Velley Home &amp; Community Health Care, Inc.</a:t>
            </a:r>
          </a:p>
          <a:p>
            <a:r>
              <a:rPr lang="en-US" b="1" dirty="0" smtClean="0"/>
              <a:t>Alzheimer’s </a:t>
            </a:r>
            <a:r>
              <a:rPr lang="en-US" b="1" dirty="0"/>
              <a:t>New Jersey</a:t>
            </a:r>
            <a:endParaRPr lang="en-US" dirty="0"/>
          </a:p>
          <a:p>
            <a:r>
              <a:rPr lang="en-US" dirty="0"/>
              <a:t>888-280-6055 or 973-586-4300</a:t>
            </a:r>
          </a:p>
          <a:p>
            <a:r>
              <a:rPr lang="en-US" dirty="0"/>
              <a:t>The Respite Care and Wellness Program</a:t>
            </a:r>
          </a:p>
          <a:p>
            <a:r>
              <a:rPr lang="en-US" b="1" dirty="0" smtClean="0"/>
              <a:t>Adler </a:t>
            </a:r>
            <a:r>
              <a:rPr lang="en-US" b="1" dirty="0"/>
              <a:t>Aphasia Center Caregivers Support Group</a:t>
            </a:r>
            <a:endParaRPr lang="en-US" dirty="0"/>
          </a:p>
          <a:p>
            <a:r>
              <a:rPr lang="en-US" dirty="0"/>
              <a:t>201-368-8585</a:t>
            </a:r>
          </a:p>
          <a:p>
            <a:r>
              <a:rPr lang="en-US" b="1" dirty="0" smtClean="0"/>
              <a:t>Holy </a:t>
            </a:r>
            <a:r>
              <a:rPr lang="en-US" b="1" dirty="0"/>
              <a:t>Name Medical Center Caregiver Support Group</a:t>
            </a:r>
            <a:endParaRPr lang="en-US" dirty="0"/>
          </a:p>
          <a:p>
            <a:r>
              <a:rPr lang="en-US" dirty="0"/>
              <a:t>201-833-3000</a:t>
            </a:r>
          </a:p>
          <a:p>
            <a:r>
              <a:rPr lang="en-US" b="1" dirty="0" smtClean="0"/>
              <a:t>Care </a:t>
            </a:r>
            <a:r>
              <a:rPr lang="en-US" b="1" dirty="0"/>
              <a:t>One at the Cupola, Caregiver Support Group</a:t>
            </a:r>
            <a:endParaRPr lang="en-US" dirty="0"/>
          </a:p>
          <a:p>
            <a:r>
              <a:rPr lang="en-US" dirty="0" smtClean="0"/>
              <a:t>201-444-8200</a:t>
            </a:r>
            <a:endParaRPr lang="en-US" dirty="0"/>
          </a:p>
        </p:txBody>
      </p:sp>
      <p:sp>
        <p:nvSpPr>
          <p:cNvPr id="6" name="Google Shape;394;p44"/>
          <p:cNvSpPr txBox="1">
            <a:spLocks noGrp="1"/>
          </p:cNvSpPr>
          <p:nvPr>
            <p:ph type="subTitle" idx="2"/>
          </p:nvPr>
        </p:nvSpPr>
        <p:spPr>
          <a:xfrm>
            <a:off x="4572000" y="1300882"/>
            <a:ext cx="4688508" cy="384261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b="1" dirty="0"/>
              <a:t>Vantage Health System, Inc. </a:t>
            </a:r>
            <a:endParaRPr lang="en-US" b="1" dirty="0" smtClean="0"/>
          </a:p>
          <a:p>
            <a:r>
              <a:rPr lang="en-US" b="1" dirty="0" smtClean="0"/>
              <a:t>Spouse </a:t>
            </a:r>
            <a:r>
              <a:rPr lang="en-US" b="1" dirty="0"/>
              <a:t>Caregiver Support Group</a:t>
            </a:r>
            <a:endParaRPr lang="en-US" dirty="0"/>
          </a:p>
          <a:p>
            <a:r>
              <a:rPr lang="en-US" dirty="0"/>
              <a:t>201-385-4400</a:t>
            </a:r>
          </a:p>
          <a:p>
            <a:r>
              <a:rPr lang="en-US" b="1" dirty="0" err="1" smtClean="0"/>
              <a:t>Kaplen</a:t>
            </a:r>
            <a:r>
              <a:rPr lang="en-US" b="1" dirty="0" smtClean="0"/>
              <a:t> </a:t>
            </a:r>
            <a:r>
              <a:rPr lang="en-US" b="1" dirty="0"/>
              <a:t>JCC on the Palisades, Caregiver Support Group</a:t>
            </a:r>
            <a:endParaRPr lang="en-US" dirty="0"/>
          </a:p>
          <a:p>
            <a:r>
              <a:rPr lang="en-US" dirty="0"/>
              <a:t>201-408-1450 or 201-569-7900 ext. 439</a:t>
            </a:r>
          </a:p>
          <a:p>
            <a:r>
              <a:rPr lang="en-US" b="1" dirty="0" smtClean="0"/>
              <a:t>Caregiver </a:t>
            </a:r>
            <a:r>
              <a:rPr lang="en-US" b="1" dirty="0"/>
              <a:t>Peer Support Group (Virtual)</a:t>
            </a:r>
            <a:r>
              <a:rPr lang="en-US" dirty="0"/>
              <a:t> : A </a:t>
            </a:r>
            <a:r>
              <a:rPr lang="en-US" dirty="0" smtClean="0"/>
              <a:t>bi-weekly Virtual </a:t>
            </a:r>
            <a:r>
              <a:rPr lang="en-US" dirty="0"/>
              <a:t>Caregiver Peer Support Group for PAST AND PRESENT Caregivers </a:t>
            </a:r>
            <a:endParaRPr lang="en-US" dirty="0" smtClean="0"/>
          </a:p>
          <a:p>
            <a:r>
              <a:rPr lang="en-US" dirty="0"/>
              <a:t>R</a:t>
            </a:r>
            <a:r>
              <a:rPr lang="en-US" dirty="0" smtClean="0"/>
              <a:t>egister </a:t>
            </a:r>
            <a:r>
              <a:rPr lang="en-US" dirty="0"/>
              <a:t>at </a:t>
            </a:r>
            <a:r>
              <a:rPr lang="en-US" dirty="0">
                <a:hlinkClick r:id="rId3"/>
              </a:rPr>
              <a:t>https://bit.ly/caregiversupportmon</a:t>
            </a:r>
            <a:endParaRPr lang="en-US" dirty="0"/>
          </a:p>
          <a:p>
            <a:r>
              <a:rPr lang="en-US" dirty="0" smtClean="0"/>
              <a:t>For </a:t>
            </a:r>
            <a:r>
              <a:rPr lang="en-US" dirty="0"/>
              <a:t>more information, email </a:t>
            </a:r>
            <a:r>
              <a:rPr lang="en-US" dirty="0">
                <a:hlinkClick r:id="rId4"/>
              </a:rPr>
              <a:t>clelia@njelc.com</a:t>
            </a:r>
            <a:r>
              <a:rPr lang="en-US" dirty="0"/>
              <a:t>.</a:t>
            </a:r>
          </a:p>
          <a:p>
            <a:r>
              <a:rPr lang="en-US" b="1" dirty="0"/>
              <a:t>Caregiver Support Group (Virtual)</a:t>
            </a:r>
            <a:endParaRPr lang="en-US" dirty="0"/>
          </a:p>
          <a:p>
            <a:r>
              <a:rPr lang="en-US" dirty="0"/>
              <a:t>Bridges Family Success Center at Bergen Family Center</a:t>
            </a:r>
          </a:p>
          <a:p>
            <a:r>
              <a:rPr lang="en-US" dirty="0" smtClean="0"/>
              <a:t>201-568-0817 x112 </a:t>
            </a:r>
          </a:p>
          <a:p>
            <a:r>
              <a:rPr lang="en-US" dirty="0" smtClean="0"/>
              <a:t>1st </a:t>
            </a:r>
            <a:r>
              <a:rPr lang="en-US" dirty="0"/>
              <a:t>and 2nd Mondays in English, 3rd Monday in Spanish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7620" y="4483823"/>
            <a:ext cx="1172759" cy="65967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289"/>
            <a:ext cx="1019376" cy="53468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8571" y="1"/>
            <a:ext cx="5143500" cy="5143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4630" y="4197374"/>
            <a:ext cx="1552284" cy="87316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364" y="246634"/>
            <a:ext cx="1349265" cy="707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4424661"/>
      </p:ext>
    </p:extLst>
  </p:cSld>
  <p:clrMapOvr>
    <a:masterClrMapping/>
  </p:clrMapOvr>
</p:sld>
</file>

<file path=ppt/theme/theme1.xml><?xml version="1.0" encoding="utf-8"?>
<a:theme xmlns:a="http://schemas.openxmlformats.org/drawingml/2006/main" name="International Day of Caregivers by Slidesgo">
  <a:themeElements>
    <a:clrScheme name="Simple Light">
      <a:dk1>
        <a:srgbClr val="015061"/>
      </a:dk1>
      <a:lt1>
        <a:srgbClr val="FFFFFF"/>
      </a:lt1>
      <a:dk2>
        <a:srgbClr val="7FD4DF"/>
      </a:dk2>
      <a:lt2>
        <a:srgbClr val="D5EFF2"/>
      </a:lt2>
      <a:accent1>
        <a:srgbClr val="00B3C9"/>
      </a:accent1>
      <a:accent2>
        <a:srgbClr val="FFFFFF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015061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</TotalTime>
  <Words>317</Words>
  <Application>Microsoft Office PowerPoint</Application>
  <PresentationFormat>On-screen Show (16:9)</PresentationFormat>
  <Paragraphs>73</Paragraphs>
  <Slides>11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Assistant Medium</vt:lpstr>
      <vt:lpstr>El Messiri</vt:lpstr>
      <vt:lpstr>Arial</vt:lpstr>
      <vt:lpstr>Assistant</vt:lpstr>
      <vt:lpstr>Bebas Neue</vt:lpstr>
      <vt:lpstr>International Day of Caregivers by Slidesgo</vt:lpstr>
      <vt:lpstr>Care for the CAREGIVER</vt:lpstr>
      <vt:lpstr>43.5 millon!</vt:lpstr>
      <vt:lpstr>PowerPoint Presentation</vt:lpstr>
      <vt:lpstr>Take Care of  Your Physical Health</vt:lpstr>
      <vt:lpstr>Enviromental Health</vt:lpstr>
      <vt:lpstr>Intellectual</vt:lpstr>
      <vt:lpstr>Take Care of  Your Spritual Health</vt:lpstr>
      <vt:lpstr>Social Support from other caregivers</vt:lpstr>
      <vt:lpstr>PowerPoint Presentation</vt:lpstr>
      <vt:lpstr>PowerPoint Presentation</vt:lpstr>
      <vt:lpstr>THANKS!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Care for the CAREGIVER</dc:title>
  <dc:creator>Stephanie Drag</dc:creator>
  <cp:lastModifiedBy>Stephanie Drag</cp:lastModifiedBy>
  <cp:revision>10</cp:revision>
  <dcterms:modified xsi:type="dcterms:W3CDTF">2023-10-11T23:28:11Z</dcterms:modified>
</cp:coreProperties>
</file>